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1"/>
  </p:sldMasterIdLst>
  <p:notesMasterIdLst>
    <p:notesMasterId r:id="rId16"/>
  </p:notesMasterIdLst>
  <p:sldIdLst>
    <p:sldId id="398" r:id="rId2"/>
    <p:sldId id="399" r:id="rId3"/>
    <p:sldId id="369" r:id="rId4"/>
    <p:sldId id="371" r:id="rId5"/>
    <p:sldId id="372" r:id="rId6"/>
    <p:sldId id="416" r:id="rId7"/>
    <p:sldId id="417" r:id="rId8"/>
    <p:sldId id="418" r:id="rId9"/>
    <p:sldId id="419" r:id="rId10"/>
    <p:sldId id="423" r:id="rId11"/>
    <p:sldId id="424" r:id="rId12"/>
    <p:sldId id="421" r:id="rId13"/>
    <p:sldId id="404" r:id="rId14"/>
    <p:sldId id="41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A1EF2B"/>
    <a:srgbClr val="6699FF"/>
    <a:srgbClr val="FFC000"/>
    <a:srgbClr val="6FA4FF"/>
    <a:srgbClr val="003569"/>
    <a:srgbClr val="5B9BD5"/>
    <a:srgbClr val="C5E0B4"/>
    <a:srgbClr val="FF868A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FC37D2-0773-4839-B9CE-29EC6EFCB16D}" v="411" dt="2021-12-15T07:35:40.342"/>
    <p1510:client id="{CBBC579D-46F3-4C2A-A33A-FD353DF1766E}" v="1" dt="2021-12-16T04:24:51.435"/>
    <p1510:client id="{EF7572A1-7FFA-4D03-BC0D-F70E0F840C73}" v="64" dt="2021-12-15T07:45:19.2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77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다은(Kim Daeun)(dekim)" userId="b6691c31-fb45-4e45-8040-58eb86e45def" providerId="ADAL" clId="{EF7572A1-7FFA-4D03-BC0D-F70E0F840C73}"/>
    <pc:docChg chg="undo custSel addSld delSld modSld modMainMaster">
      <pc:chgData name="김다은(Kim Daeun)(dekim)" userId="b6691c31-fb45-4e45-8040-58eb86e45def" providerId="ADAL" clId="{EF7572A1-7FFA-4D03-BC0D-F70E0F840C73}" dt="2021-12-15T07:45:19.272" v="733" actId="1076"/>
      <pc:docMkLst>
        <pc:docMk/>
      </pc:docMkLst>
      <pc:sldChg chg="addSp delSp modSp add del mod delAnim modAnim modNotesTx">
        <pc:chgData name="김다은(Kim Daeun)(dekim)" userId="b6691c31-fb45-4e45-8040-58eb86e45def" providerId="ADAL" clId="{EF7572A1-7FFA-4D03-BC0D-F70E0F840C73}" dt="2021-12-15T07:31:38.053" v="732" actId="1076"/>
        <pc:sldMkLst>
          <pc:docMk/>
          <pc:sldMk cId="1145878250" sldId="256"/>
        </pc:sldMkLst>
        <pc:picChg chg="del">
          <ac:chgData name="김다은(Kim Daeun)(dekim)" userId="b6691c31-fb45-4e45-8040-58eb86e45def" providerId="ADAL" clId="{EF7572A1-7FFA-4D03-BC0D-F70E0F840C73}" dt="2021-12-15T07:29:30.811" v="730" actId="21"/>
          <ac:picMkLst>
            <pc:docMk/>
            <pc:sldMk cId="1145878250" sldId="256"/>
            <ac:picMk id="3" creationId="{05684804-6A46-4898-A4D7-3D291A7A3C31}"/>
          </ac:picMkLst>
        </pc:picChg>
        <pc:picChg chg="add mod">
          <ac:chgData name="김다은(Kim Daeun)(dekim)" userId="b6691c31-fb45-4e45-8040-58eb86e45def" providerId="ADAL" clId="{EF7572A1-7FFA-4D03-BC0D-F70E0F840C73}" dt="2021-12-15T07:31:38.053" v="732" actId="1076"/>
          <ac:picMkLst>
            <pc:docMk/>
            <pc:sldMk cId="1145878250" sldId="256"/>
            <ac:picMk id="4" creationId="{BC9D51D8-FA1C-42B2-A631-D13DE3086FBF}"/>
          </ac:picMkLst>
        </pc:picChg>
      </pc:sldChg>
      <pc:sldChg chg="add del">
        <pc:chgData name="김다은(Kim Daeun)(dekim)" userId="b6691c31-fb45-4e45-8040-58eb86e45def" providerId="ADAL" clId="{EF7572A1-7FFA-4D03-BC0D-F70E0F840C73}" dt="2021-12-13T05:07:05.324" v="713" actId="47"/>
        <pc:sldMkLst>
          <pc:docMk/>
          <pc:sldMk cId="3497961693" sldId="287"/>
        </pc:sldMkLst>
      </pc:sldChg>
      <pc:sldChg chg="add del modNotesTx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2107733057" sldId="309"/>
        </pc:sldMkLst>
      </pc:sldChg>
      <pc:sldChg chg="addSp delSp modSp add del">
        <pc:chgData name="김다은(Kim Daeun)(dekim)" userId="b6691c31-fb45-4e45-8040-58eb86e45def" providerId="ADAL" clId="{EF7572A1-7FFA-4D03-BC0D-F70E0F840C73}" dt="2021-12-13T05:02:26.941" v="659"/>
        <pc:sldMkLst>
          <pc:docMk/>
          <pc:sldMk cId="446972187" sldId="311"/>
        </pc:sldMkLst>
        <pc:spChg chg="add mod">
          <ac:chgData name="김다은(Kim Daeun)(dekim)" userId="b6691c31-fb45-4e45-8040-58eb86e45def" providerId="ADAL" clId="{EF7572A1-7FFA-4D03-BC0D-F70E0F840C73}" dt="2021-12-13T05:02:26.941" v="659"/>
          <ac:spMkLst>
            <pc:docMk/>
            <pc:sldMk cId="446972187" sldId="311"/>
            <ac:spMk id="6" creationId="{0A224453-4CC2-4D2F-AD57-FF1BDDB50BE8}"/>
          </ac:spMkLst>
        </pc:spChg>
        <pc:picChg chg="del">
          <ac:chgData name="김다은(Kim Daeun)(dekim)" userId="b6691c31-fb45-4e45-8040-58eb86e45def" providerId="ADAL" clId="{EF7572A1-7FFA-4D03-BC0D-F70E0F840C73}" dt="2021-12-13T04:56:05.523" v="658" actId="478"/>
          <ac:picMkLst>
            <pc:docMk/>
            <pc:sldMk cId="446972187" sldId="311"/>
            <ac:picMk id="2" creationId="{F9648BF0-331C-478D-B8AC-B2B2A4EED8A6}"/>
          </ac:picMkLst>
        </pc:picChg>
      </pc:sldChg>
      <pc:sldChg chg="add del modNotesTx">
        <pc:chgData name="김다은(Kim Daeun)(dekim)" userId="b6691c31-fb45-4e45-8040-58eb86e45def" providerId="ADAL" clId="{EF7572A1-7FFA-4D03-BC0D-F70E0F840C73}" dt="2021-12-13T04:14:59.624" v="262" actId="20577"/>
        <pc:sldMkLst>
          <pc:docMk/>
          <pc:sldMk cId="46229504" sldId="312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3744647489" sldId="313"/>
        </pc:sldMkLst>
      </pc:sldChg>
      <pc:sldChg chg="add del modNotesTx">
        <pc:chgData name="김다은(Kim Daeun)(dekim)" userId="b6691c31-fb45-4e45-8040-58eb86e45def" providerId="ADAL" clId="{EF7572A1-7FFA-4D03-BC0D-F70E0F840C73}" dt="2021-12-13T04:13:47.891" v="221" actId="20577"/>
        <pc:sldMkLst>
          <pc:docMk/>
          <pc:sldMk cId="3806434352" sldId="314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3320641911" sldId="316"/>
        </pc:sldMkLst>
      </pc:sldChg>
      <pc:sldChg chg="add del">
        <pc:chgData name="김다은(Kim Daeun)(dekim)" userId="b6691c31-fb45-4e45-8040-58eb86e45def" providerId="ADAL" clId="{EF7572A1-7FFA-4D03-BC0D-F70E0F840C73}" dt="2021-12-13T05:06:06.658" v="701" actId="47"/>
        <pc:sldMkLst>
          <pc:docMk/>
          <pc:sldMk cId="4131064901" sldId="317"/>
        </pc:sldMkLst>
      </pc:sldChg>
      <pc:sldChg chg="add del">
        <pc:chgData name="김다은(Kim Daeun)(dekim)" userId="b6691c31-fb45-4e45-8040-58eb86e45def" providerId="ADAL" clId="{EF7572A1-7FFA-4D03-BC0D-F70E0F840C73}" dt="2021-12-13T05:06:07.219" v="702" actId="47"/>
        <pc:sldMkLst>
          <pc:docMk/>
          <pc:sldMk cId="1518424755" sldId="318"/>
        </pc:sldMkLst>
      </pc:sldChg>
      <pc:sldChg chg="add del">
        <pc:chgData name="김다은(Kim Daeun)(dekim)" userId="b6691c31-fb45-4e45-8040-58eb86e45def" providerId="ADAL" clId="{EF7572A1-7FFA-4D03-BC0D-F70E0F840C73}" dt="2021-12-13T05:07:01.643" v="710" actId="47"/>
        <pc:sldMkLst>
          <pc:docMk/>
          <pc:sldMk cId="1703840452" sldId="320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4010286517" sldId="321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3797175113" sldId="322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1973919463" sldId="323"/>
        </pc:sldMkLst>
      </pc:sldChg>
      <pc:sldChg chg="addSp modSp add del">
        <pc:chgData name="김다은(Kim Daeun)(dekim)" userId="b6691c31-fb45-4e45-8040-58eb86e45def" providerId="ADAL" clId="{EF7572A1-7FFA-4D03-BC0D-F70E0F840C73}" dt="2021-12-13T05:04:26.539" v="667"/>
        <pc:sldMkLst>
          <pc:docMk/>
          <pc:sldMk cId="3350423763" sldId="324"/>
        </pc:sldMkLst>
        <pc:spChg chg="add mod">
          <ac:chgData name="김다은(Kim Daeun)(dekim)" userId="b6691c31-fb45-4e45-8040-58eb86e45def" providerId="ADAL" clId="{EF7572A1-7FFA-4D03-BC0D-F70E0F840C73}" dt="2021-12-13T05:04:26.539" v="667"/>
          <ac:spMkLst>
            <pc:docMk/>
            <pc:sldMk cId="3350423763" sldId="324"/>
            <ac:spMk id="24" creationId="{65530888-702F-4C09-9709-106DC1FF71C0}"/>
          </ac:spMkLst>
        </pc:spChg>
      </pc:sldChg>
      <pc:sldChg chg="add del">
        <pc:chgData name="김다은(Kim Daeun)(dekim)" userId="b6691c31-fb45-4e45-8040-58eb86e45def" providerId="ADAL" clId="{EF7572A1-7FFA-4D03-BC0D-F70E0F840C73}" dt="2021-12-13T05:03:43.770" v="663" actId="47"/>
        <pc:sldMkLst>
          <pc:docMk/>
          <pc:sldMk cId="2895246121" sldId="325"/>
        </pc:sldMkLst>
      </pc:sldChg>
      <pc:sldChg chg="add del">
        <pc:chgData name="김다은(Kim Daeun)(dekim)" userId="b6691c31-fb45-4e45-8040-58eb86e45def" providerId="ADAL" clId="{EF7572A1-7FFA-4D03-BC0D-F70E0F840C73}" dt="2021-12-13T05:03:48.235" v="664" actId="47"/>
        <pc:sldMkLst>
          <pc:docMk/>
          <pc:sldMk cId="2200507293" sldId="326"/>
        </pc:sldMkLst>
      </pc:sldChg>
      <pc:sldChg chg="add del">
        <pc:chgData name="김다은(Kim Daeun)(dekim)" userId="b6691c31-fb45-4e45-8040-58eb86e45def" providerId="ADAL" clId="{EF7572A1-7FFA-4D03-BC0D-F70E0F840C73}" dt="2021-12-13T05:04:16.247" v="666"/>
        <pc:sldMkLst>
          <pc:docMk/>
          <pc:sldMk cId="73190784" sldId="328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1338806980" sldId="329"/>
        </pc:sldMkLst>
      </pc:sldChg>
      <pc:sldChg chg="modSp add del mod">
        <pc:chgData name="김다은(Kim Daeun)(dekim)" userId="b6691c31-fb45-4e45-8040-58eb86e45def" providerId="ADAL" clId="{EF7572A1-7FFA-4D03-BC0D-F70E0F840C73}" dt="2021-12-13T05:05:05.519" v="694"/>
        <pc:sldMkLst>
          <pc:docMk/>
          <pc:sldMk cId="381537057" sldId="330"/>
        </pc:sldMkLst>
        <pc:spChg chg="mod">
          <ac:chgData name="김다은(Kim Daeun)(dekim)" userId="b6691c31-fb45-4e45-8040-58eb86e45def" providerId="ADAL" clId="{EF7572A1-7FFA-4D03-BC0D-F70E0F840C73}" dt="2021-12-13T05:05:05.519" v="694"/>
          <ac:spMkLst>
            <pc:docMk/>
            <pc:sldMk cId="381537057" sldId="330"/>
            <ac:spMk id="15" creationId="{6B7227F5-8B39-41AE-AC7F-16ED25144187}"/>
          </ac:spMkLst>
        </pc:spChg>
      </pc:sldChg>
      <pc:sldChg chg="add del">
        <pc:chgData name="김다은(Kim Daeun)(dekim)" userId="b6691c31-fb45-4e45-8040-58eb86e45def" providerId="ADAL" clId="{EF7572A1-7FFA-4D03-BC0D-F70E0F840C73}" dt="2021-12-13T05:06:45.640" v="706" actId="47"/>
        <pc:sldMkLst>
          <pc:docMk/>
          <pc:sldMk cId="4077289084" sldId="332"/>
        </pc:sldMkLst>
      </pc:sldChg>
      <pc:sldChg chg="add del">
        <pc:chgData name="김다은(Kim Daeun)(dekim)" userId="b6691c31-fb45-4e45-8040-58eb86e45def" providerId="ADAL" clId="{EF7572A1-7FFA-4D03-BC0D-F70E0F840C73}" dt="2021-12-13T05:07:01.009" v="709" actId="47"/>
        <pc:sldMkLst>
          <pc:docMk/>
          <pc:sldMk cId="1720567010" sldId="333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3023956806" sldId="336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679961980" sldId="337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3172229164" sldId="338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66723138" sldId="339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2792137633" sldId="340"/>
        </pc:sldMkLst>
      </pc:sldChg>
      <pc:sldChg chg="add del">
        <pc:chgData name="김다은(Kim Daeun)(dekim)" userId="b6691c31-fb45-4e45-8040-58eb86e45def" providerId="ADAL" clId="{EF7572A1-7FFA-4D03-BC0D-F70E0F840C73}" dt="2021-12-13T05:02:34.916" v="660" actId="47"/>
        <pc:sldMkLst>
          <pc:docMk/>
          <pc:sldMk cId="267419921" sldId="341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1439400494" sldId="342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824807103" sldId="343"/>
        </pc:sldMkLst>
      </pc:sldChg>
      <pc:sldChg chg="addSp modSp add del">
        <pc:chgData name="김다은(Kim Daeun)(dekim)" userId="b6691c31-fb45-4e45-8040-58eb86e45def" providerId="ADAL" clId="{EF7572A1-7FFA-4D03-BC0D-F70E0F840C73}" dt="2021-12-13T05:04:47.347" v="669"/>
        <pc:sldMkLst>
          <pc:docMk/>
          <pc:sldMk cId="1044585656" sldId="344"/>
        </pc:sldMkLst>
        <pc:spChg chg="add mod">
          <ac:chgData name="김다은(Kim Daeun)(dekim)" userId="b6691c31-fb45-4e45-8040-58eb86e45def" providerId="ADAL" clId="{EF7572A1-7FFA-4D03-BC0D-F70E0F840C73}" dt="2021-12-13T05:04:47.347" v="669"/>
          <ac:spMkLst>
            <pc:docMk/>
            <pc:sldMk cId="1044585656" sldId="344"/>
            <ac:spMk id="11" creationId="{9BD492B9-3E7B-4A3A-8670-6FD3A3F0D111}"/>
          </ac:spMkLst>
        </pc:spChg>
      </pc:sldChg>
      <pc:sldChg chg="add del">
        <pc:chgData name="김다은(Kim Daeun)(dekim)" userId="b6691c31-fb45-4e45-8040-58eb86e45def" providerId="ADAL" clId="{EF7572A1-7FFA-4D03-BC0D-F70E0F840C73}" dt="2021-12-13T05:04:57.828" v="671" actId="47"/>
        <pc:sldMkLst>
          <pc:docMk/>
          <pc:sldMk cId="26940151" sldId="347"/>
        </pc:sldMkLst>
      </pc:sldChg>
      <pc:sldChg chg="add del">
        <pc:chgData name="김다은(Kim Daeun)(dekim)" userId="b6691c31-fb45-4e45-8040-58eb86e45def" providerId="ADAL" clId="{EF7572A1-7FFA-4D03-BC0D-F70E0F840C73}" dt="2021-12-13T05:05:39.744" v="697" actId="47"/>
        <pc:sldMkLst>
          <pc:docMk/>
          <pc:sldMk cId="4028312540" sldId="348"/>
        </pc:sldMkLst>
      </pc:sldChg>
      <pc:sldChg chg="add del">
        <pc:chgData name="김다은(Kim Daeun)(dekim)" userId="b6691c31-fb45-4e45-8040-58eb86e45def" providerId="ADAL" clId="{EF7572A1-7FFA-4D03-BC0D-F70E0F840C73}" dt="2021-12-13T05:06:07.791" v="703" actId="47"/>
        <pc:sldMkLst>
          <pc:docMk/>
          <pc:sldMk cId="3042303713" sldId="349"/>
        </pc:sldMkLst>
      </pc:sldChg>
      <pc:sldChg chg="add del">
        <pc:chgData name="김다은(Kim Daeun)(dekim)" userId="b6691c31-fb45-4e45-8040-58eb86e45def" providerId="ADAL" clId="{EF7572A1-7FFA-4D03-BC0D-F70E0F840C73}" dt="2021-12-13T05:06:09.080" v="705" actId="47"/>
        <pc:sldMkLst>
          <pc:docMk/>
          <pc:sldMk cId="2780544986" sldId="350"/>
        </pc:sldMkLst>
      </pc:sldChg>
      <pc:sldChg chg="addSp delSp modSp add del mod">
        <pc:chgData name="김다은(Kim Daeun)(dekim)" userId="b6691c31-fb45-4e45-8040-58eb86e45def" providerId="ADAL" clId="{EF7572A1-7FFA-4D03-BC0D-F70E0F840C73}" dt="2021-12-13T05:42:47.743" v="725" actId="207"/>
        <pc:sldMkLst>
          <pc:docMk/>
          <pc:sldMk cId="4213031599" sldId="352"/>
        </pc:sldMkLst>
        <pc:graphicFrameChg chg="del">
          <ac:chgData name="김다은(Kim Daeun)(dekim)" userId="b6691c31-fb45-4e45-8040-58eb86e45def" providerId="ADAL" clId="{EF7572A1-7FFA-4D03-BC0D-F70E0F840C73}" dt="2021-12-13T05:41:48.534" v="717" actId="478"/>
          <ac:graphicFrameMkLst>
            <pc:docMk/>
            <pc:sldMk cId="4213031599" sldId="352"/>
            <ac:graphicFrameMk id="28" creationId="{4846489C-EB47-4A6B-8487-9834E0B143E0}"/>
          </ac:graphicFrameMkLst>
        </pc:graphicFrameChg>
        <pc:graphicFrameChg chg="add mod modGraphic">
          <ac:chgData name="김다은(Kim Daeun)(dekim)" userId="b6691c31-fb45-4e45-8040-58eb86e45def" providerId="ADAL" clId="{EF7572A1-7FFA-4D03-BC0D-F70E0F840C73}" dt="2021-12-13T05:42:47.743" v="725" actId="207"/>
          <ac:graphicFrameMkLst>
            <pc:docMk/>
            <pc:sldMk cId="4213031599" sldId="352"/>
            <ac:graphicFrameMk id="29" creationId="{B1735E50-1A23-4BD6-B237-5FE2CC1CAF05}"/>
          </ac:graphicFrameMkLst>
        </pc:graphicFrameChg>
      </pc:sldChg>
      <pc:sldChg chg="addSp delSp modSp add del mod">
        <pc:chgData name="김다은(Kim Daeun)(dekim)" userId="b6691c31-fb45-4e45-8040-58eb86e45def" providerId="ADAL" clId="{EF7572A1-7FFA-4D03-BC0D-F70E0F840C73}" dt="2021-12-13T05:43:01.341" v="727"/>
        <pc:sldMkLst>
          <pc:docMk/>
          <pc:sldMk cId="2202092140" sldId="353"/>
        </pc:sldMkLst>
        <pc:graphicFrameChg chg="del">
          <ac:chgData name="김다은(Kim Daeun)(dekim)" userId="b6691c31-fb45-4e45-8040-58eb86e45def" providerId="ADAL" clId="{EF7572A1-7FFA-4D03-BC0D-F70E0F840C73}" dt="2021-12-13T05:43:00.833" v="726" actId="478"/>
          <ac:graphicFrameMkLst>
            <pc:docMk/>
            <pc:sldMk cId="2202092140" sldId="353"/>
            <ac:graphicFrameMk id="9" creationId="{EF4D7D88-97F1-4655-94C8-B01567057530}"/>
          </ac:graphicFrameMkLst>
        </pc:graphicFrameChg>
        <pc:graphicFrameChg chg="add mod">
          <ac:chgData name="김다은(Kim Daeun)(dekim)" userId="b6691c31-fb45-4e45-8040-58eb86e45def" providerId="ADAL" clId="{EF7572A1-7FFA-4D03-BC0D-F70E0F840C73}" dt="2021-12-13T05:43:01.341" v="727"/>
          <ac:graphicFrameMkLst>
            <pc:docMk/>
            <pc:sldMk cId="2202092140" sldId="353"/>
            <ac:graphicFrameMk id="10" creationId="{43B76EB3-B916-4B33-A273-B608AC7013AA}"/>
          </ac:graphicFrameMkLst>
        </pc:graphicFrameChg>
      </pc:sldChg>
      <pc:sldChg chg="addSp delSp modSp add del mod">
        <pc:chgData name="김다은(Kim Daeun)(dekim)" userId="b6691c31-fb45-4e45-8040-58eb86e45def" providerId="ADAL" clId="{EF7572A1-7FFA-4D03-BC0D-F70E0F840C73}" dt="2021-12-13T05:43:06.352" v="729"/>
        <pc:sldMkLst>
          <pc:docMk/>
          <pc:sldMk cId="1286443255" sldId="354"/>
        </pc:sldMkLst>
        <pc:graphicFrameChg chg="del">
          <ac:chgData name="김다은(Kim Daeun)(dekim)" userId="b6691c31-fb45-4e45-8040-58eb86e45def" providerId="ADAL" clId="{EF7572A1-7FFA-4D03-BC0D-F70E0F840C73}" dt="2021-12-13T05:43:06.120" v="728" actId="478"/>
          <ac:graphicFrameMkLst>
            <pc:docMk/>
            <pc:sldMk cId="1286443255" sldId="354"/>
            <ac:graphicFrameMk id="15" creationId="{C6ED6E57-132C-4DDC-BCEF-861321A3080D}"/>
          </ac:graphicFrameMkLst>
        </pc:graphicFrameChg>
        <pc:graphicFrameChg chg="add mod">
          <ac:chgData name="김다은(Kim Daeun)(dekim)" userId="b6691c31-fb45-4e45-8040-58eb86e45def" providerId="ADAL" clId="{EF7572A1-7FFA-4D03-BC0D-F70E0F840C73}" dt="2021-12-13T05:43:06.352" v="729"/>
          <ac:graphicFrameMkLst>
            <pc:docMk/>
            <pc:sldMk cId="1286443255" sldId="354"/>
            <ac:graphicFrameMk id="16" creationId="{D742E7C5-3B8E-4F46-B838-AA0393447079}"/>
          </ac:graphicFrameMkLst>
        </pc:graphicFrameChg>
      </pc:sldChg>
      <pc:sldChg chg="add del">
        <pc:chgData name="김다은(Kim Daeun)(dekim)" userId="b6691c31-fb45-4e45-8040-58eb86e45def" providerId="ADAL" clId="{EF7572A1-7FFA-4D03-BC0D-F70E0F840C73}" dt="2021-12-13T05:05:51.903" v="698" actId="47"/>
        <pc:sldMkLst>
          <pc:docMk/>
          <pc:sldMk cId="4170355232" sldId="355"/>
        </pc:sldMkLst>
      </pc:sldChg>
      <pc:sldChg chg="add del modNotesTx">
        <pc:chgData name="김다은(Kim Daeun)(dekim)" userId="b6691c31-fb45-4e45-8040-58eb86e45def" providerId="ADAL" clId="{EF7572A1-7FFA-4D03-BC0D-F70E0F840C73}" dt="2021-12-13T04:15:03.803" v="263" actId="20577"/>
        <pc:sldMkLst>
          <pc:docMk/>
          <pc:sldMk cId="2605356550" sldId="356"/>
        </pc:sldMkLst>
      </pc:sldChg>
      <pc:sldChg chg="add del">
        <pc:chgData name="김다은(Kim Daeun)(dekim)" userId="b6691c31-fb45-4e45-8040-58eb86e45def" providerId="ADAL" clId="{EF7572A1-7FFA-4D03-BC0D-F70E0F840C73}" dt="2021-12-13T04:15:09.753" v="264" actId="47"/>
        <pc:sldMkLst>
          <pc:docMk/>
          <pc:sldMk cId="69228830" sldId="357"/>
        </pc:sldMkLst>
      </pc:sldChg>
      <pc:sldChg chg="add del modNotesTx">
        <pc:chgData name="김다은(Kim Daeun)(dekim)" userId="b6691c31-fb45-4e45-8040-58eb86e45def" providerId="ADAL" clId="{EF7572A1-7FFA-4D03-BC0D-F70E0F840C73}" dt="2021-12-13T04:15:12.331" v="265" actId="20577"/>
        <pc:sldMkLst>
          <pc:docMk/>
          <pc:sldMk cId="3371694246" sldId="358"/>
        </pc:sldMkLst>
      </pc:sldChg>
      <pc:sldChg chg="add del modNotesTx">
        <pc:chgData name="김다은(Kim Daeun)(dekim)" userId="b6691c31-fb45-4e45-8040-58eb86e45def" providerId="ADAL" clId="{EF7572A1-7FFA-4D03-BC0D-F70E0F840C73}" dt="2021-12-13T04:15:18.820" v="266" actId="20577"/>
        <pc:sldMkLst>
          <pc:docMk/>
          <pc:sldMk cId="2392005589" sldId="359"/>
        </pc:sldMkLst>
      </pc:sldChg>
      <pc:sldChg chg="add del modNotesTx">
        <pc:chgData name="김다은(Kim Daeun)(dekim)" userId="b6691c31-fb45-4e45-8040-58eb86e45def" providerId="ADAL" clId="{EF7572A1-7FFA-4D03-BC0D-F70E0F840C73}" dt="2021-12-13T04:15:53.194" v="269" actId="20577"/>
        <pc:sldMkLst>
          <pc:docMk/>
          <pc:sldMk cId="791532343" sldId="360"/>
        </pc:sldMkLst>
      </pc:sldChg>
      <pc:sldChg chg="modSp add del mod modNotesTx">
        <pc:chgData name="김다은(Kim Daeun)(dekim)" userId="b6691c31-fb45-4e45-8040-58eb86e45def" providerId="ADAL" clId="{EF7572A1-7FFA-4D03-BC0D-F70E0F840C73}" dt="2021-12-13T04:51:57.598" v="363" actId="20577"/>
        <pc:sldMkLst>
          <pc:docMk/>
          <pc:sldMk cId="1378271680" sldId="362"/>
        </pc:sldMkLst>
        <pc:spChg chg="mod">
          <ac:chgData name="김다은(Kim Daeun)(dekim)" userId="b6691c31-fb45-4e45-8040-58eb86e45def" providerId="ADAL" clId="{EF7572A1-7FFA-4D03-BC0D-F70E0F840C73}" dt="2021-12-13T04:51:49.785" v="357" actId="20577"/>
          <ac:spMkLst>
            <pc:docMk/>
            <pc:sldMk cId="1378271680" sldId="362"/>
            <ac:spMk id="2" creationId="{EF9936F3-AA08-48B3-A050-B0DBACBF6F71}"/>
          </ac:spMkLst>
        </pc:spChg>
        <pc:spChg chg="mod">
          <ac:chgData name="김다은(Kim Daeun)(dekim)" userId="b6691c31-fb45-4e45-8040-58eb86e45def" providerId="ADAL" clId="{EF7572A1-7FFA-4D03-BC0D-F70E0F840C73}" dt="2021-12-13T04:51:57.598" v="363" actId="20577"/>
          <ac:spMkLst>
            <pc:docMk/>
            <pc:sldMk cId="1378271680" sldId="362"/>
            <ac:spMk id="5" creationId="{01C4517A-062F-495D-AFE6-6D932779B365}"/>
          </ac:spMkLst>
        </pc:spChg>
        <pc:spChg chg="mod">
          <ac:chgData name="김다은(Kim Daeun)(dekim)" userId="b6691c31-fb45-4e45-8040-58eb86e45def" providerId="ADAL" clId="{EF7572A1-7FFA-4D03-BC0D-F70E0F840C73}" dt="2021-12-13T04:51:55.431" v="360" actId="20577"/>
          <ac:spMkLst>
            <pc:docMk/>
            <pc:sldMk cId="1378271680" sldId="362"/>
            <ac:spMk id="7" creationId="{B91F5082-A977-4422-A547-F074700F8699}"/>
          </ac:spMkLst>
        </pc:spChg>
      </pc:sldChg>
      <pc:sldChg chg="add del">
        <pc:chgData name="김다은(Kim Daeun)(dekim)" userId="b6691c31-fb45-4e45-8040-58eb86e45def" providerId="ADAL" clId="{EF7572A1-7FFA-4D03-BC0D-F70E0F840C73}" dt="2021-12-13T05:05:30.450" v="696"/>
        <pc:sldMkLst>
          <pc:docMk/>
          <pc:sldMk cId="1284637851" sldId="363"/>
        </pc:sldMkLst>
      </pc:sldChg>
      <pc:sldChg chg="modSp add del mod modNotesTx">
        <pc:chgData name="김다은(Kim Daeun)(dekim)" userId="b6691c31-fb45-4e45-8040-58eb86e45def" providerId="ADAL" clId="{EF7572A1-7FFA-4D03-BC0D-F70E0F840C73}" dt="2021-12-13T04:53:59.911" v="396" actId="20577"/>
        <pc:sldMkLst>
          <pc:docMk/>
          <pc:sldMk cId="497376315" sldId="364"/>
        </pc:sldMkLst>
        <pc:spChg chg="mod">
          <ac:chgData name="김다은(Kim Daeun)(dekim)" userId="b6691c31-fb45-4e45-8040-58eb86e45def" providerId="ADAL" clId="{EF7572A1-7FFA-4D03-BC0D-F70E0F840C73}" dt="2021-12-13T04:53:59.911" v="396" actId="20577"/>
          <ac:spMkLst>
            <pc:docMk/>
            <pc:sldMk cId="497376315" sldId="364"/>
            <ac:spMk id="2" creationId="{F177D131-03D8-4A67-9F79-3C6C9FE6A444}"/>
          </ac:spMkLst>
        </pc:spChg>
      </pc:sldChg>
      <pc:sldChg chg="modSp add del mod modNotesTx">
        <pc:chgData name="김다은(Kim Daeun)(dekim)" userId="b6691c31-fb45-4e45-8040-58eb86e45def" providerId="ADAL" clId="{EF7572A1-7FFA-4D03-BC0D-F70E0F840C73}" dt="2021-12-15T07:45:19.272" v="733" actId="1076"/>
        <pc:sldMkLst>
          <pc:docMk/>
          <pc:sldMk cId="1431828821" sldId="365"/>
        </pc:sldMkLst>
        <pc:spChg chg="mod">
          <ac:chgData name="김다은(Kim Daeun)(dekim)" userId="b6691c31-fb45-4e45-8040-58eb86e45def" providerId="ADAL" clId="{EF7572A1-7FFA-4D03-BC0D-F70E0F840C73}" dt="2021-12-13T04:54:49.808" v="652" actId="6549"/>
          <ac:spMkLst>
            <pc:docMk/>
            <pc:sldMk cId="1431828821" sldId="365"/>
            <ac:spMk id="2" creationId="{1B5F253C-85AD-4C4E-BDEA-6C2D39ECC7EF}"/>
          </ac:spMkLst>
        </pc:spChg>
        <pc:spChg chg="mod">
          <ac:chgData name="김다은(Kim Daeun)(dekim)" userId="b6691c31-fb45-4e45-8040-58eb86e45def" providerId="ADAL" clId="{EF7572A1-7FFA-4D03-BC0D-F70E0F840C73}" dt="2021-12-13T04:55:00.251" v="656" actId="20577"/>
          <ac:spMkLst>
            <pc:docMk/>
            <pc:sldMk cId="1431828821" sldId="365"/>
            <ac:spMk id="20" creationId="{AAE5A311-5144-42B8-A366-EC48B1EF5C1A}"/>
          </ac:spMkLst>
        </pc:spChg>
        <pc:picChg chg="mod">
          <ac:chgData name="김다은(Kim Daeun)(dekim)" userId="b6691c31-fb45-4e45-8040-58eb86e45def" providerId="ADAL" clId="{EF7572A1-7FFA-4D03-BC0D-F70E0F840C73}" dt="2021-12-15T07:45:19.272" v="733" actId="1076"/>
          <ac:picMkLst>
            <pc:docMk/>
            <pc:sldMk cId="1431828821" sldId="365"/>
            <ac:picMk id="3" creationId="{683990D9-B042-4515-9A12-3B3FBA57445E}"/>
          </ac:picMkLst>
        </pc:picChg>
      </pc:sldChg>
      <pc:sldChg chg="add del modNotesTx">
        <pc:chgData name="김다은(Kim Daeun)(dekim)" userId="b6691c31-fb45-4e45-8040-58eb86e45def" providerId="ADAL" clId="{EF7572A1-7FFA-4D03-BC0D-F70E0F840C73}" dt="2021-12-13T04:17:08.711" v="279" actId="20577"/>
        <pc:sldMkLst>
          <pc:docMk/>
          <pc:sldMk cId="1554522214" sldId="369"/>
        </pc:sldMkLst>
      </pc:sldChg>
      <pc:sldChg chg="delSp add del mod">
        <pc:chgData name="김다은(Kim Daeun)(dekim)" userId="b6691c31-fb45-4e45-8040-58eb86e45def" providerId="ADAL" clId="{EF7572A1-7FFA-4D03-BC0D-F70E0F840C73}" dt="2021-12-13T05:07:11.454" v="714" actId="478"/>
        <pc:sldMkLst>
          <pc:docMk/>
          <pc:sldMk cId="1096269005" sldId="370"/>
        </pc:sldMkLst>
        <pc:spChg chg="del">
          <ac:chgData name="김다은(Kim Daeun)(dekim)" userId="b6691c31-fb45-4e45-8040-58eb86e45def" providerId="ADAL" clId="{EF7572A1-7FFA-4D03-BC0D-F70E0F840C73}" dt="2021-12-13T05:07:11.454" v="714" actId="478"/>
          <ac:spMkLst>
            <pc:docMk/>
            <pc:sldMk cId="1096269005" sldId="370"/>
            <ac:spMk id="4" creationId="{3F3CF7C4-242B-45C9-82EA-4D0A7FD882D3}"/>
          </ac:spMkLst>
        </pc:spChg>
      </pc:sldChg>
      <pc:sldChg chg="add del modNotesTx">
        <pc:chgData name="김다은(Kim Daeun)(dekim)" userId="b6691c31-fb45-4e45-8040-58eb86e45def" providerId="ADAL" clId="{EF7572A1-7FFA-4D03-BC0D-F70E0F840C73}" dt="2021-12-13T04:17:10.840" v="280" actId="20577"/>
        <pc:sldMkLst>
          <pc:docMk/>
          <pc:sldMk cId="4018656786" sldId="371"/>
        </pc:sldMkLst>
      </pc:sldChg>
      <pc:sldChg chg="add del modNotesTx">
        <pc:chgData name="김다은(Kim Daeun)(dekim)" userId="b6691c31-fb45-4e45-8040-58eb86e45def" providerId="ADAL" clId="{EF7572A1-7FFA-4D03-BC0D-F70E0F840C73}" dt="2021-12-13T04:17:14.055" v="281" actId="20577"/>
        <pc:sldMkLst>
          <pc:docMk/>
          <pc:sldMk cId="1958640095" sldId="372"/>
        </pc:sldMkLst>
      </pc:sldChg>
      <pc:sldChg chg="add del modNotesTx">
        <pc:chgData name="김다은(Kim Daeun)(dekim)" userId="b6691c31-fb45-4e45-8040-58eb86e45def" providerId="ADAL" clId="{EF7572A1-7FFA-4D03-BC0D-F70E0F840C73}" dt="2021-12-13T04:14:07.275" v="224" actId="20577"/>
        <pc:sldMkLst>
          <pc:docMk/>
          <pc:sldMk cId="294936994" sldId="374"/>
        </pc:sldMkLst>
      </pc:sldChg>
      <pc:sldChg chg="add del modNotesTx">
        <pc:chgData name="김다은(Kim Daeun)(dekim)" userId="b6691c31-fb45-4e45-8040-58eb86e45def" providerId="ADAL" clId="{EF7572A1-7FFA-4D03-BC0D-F70E0F840C73}" dt="2021-12-13T04:14:10.004" v="225" actId="20577"/>
        <pc:sldMkLst>
          <pc:docMk/>
          <pc:sldMk cId="2251874986" sldId="375"/>
        </pc:sldMkLst>
      </pc:sldChg>
      <pc:sldChg chg="add del modNotesTx">
        <pc:chgData name="김다은(Kim Daeun)(dekim)" userId="b6691c31-fb45-4e45-8040-58eb86e45def" providerId="ADAL" clId="{EF7572A1-7FFA-4D03-BC0D-F70E0F840C73}" dt="2021-12-13T04:14:12.731" v="226" actId="20577"/>
        <pc:sldMkLst>
          <pc:docMk/>
          <pc:sldMk cId="4157143880" sldId="376"/>
        </pc:sldMkLst>
      </pc:sldChg>
      <pc:sldChg chg="add del modNotesTx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236987446" sldId="379"/>
        </pc:sldMkLst>
      </pc:sldChg>
      <pc:sldChg chg="add del modNotesTx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297051769" sldId="385"/>
        </pc:sldMkLst>
      </pc:sldChg>
      <pc:sldChg chg="add del modNotesTx">
        <pc:chgData name="김다은(Kim Daeun)(dekim)" userId="b6691c31-fb45-4e45-8040-58eb86e45def" providerId="ADAL" clId="{EF7572A1-7FFA-4D03-BC0D-F70E0F840C73}" dt="2021-12-13T04:14:02.819" v="222" actId="20577"/>
        <pc:sldMkLst>
          <pc:docMk/>
          <pc:sldMk cId="1706103315" sldId="386"/>
        </pc:sldMkLst>
      </pc:sldChg>
      <pc:sldChg chg="add del modNotesTx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3488152362" sldId="387"/>
        </pc:sldMkLst>
      </pc:sldChg>
      <pc:sldChg chg="add del modNotesTx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1793375983" sldId="388"/>
        </pc:sldMkLst>
      </pc:sldChg>
      <pc:sldChg chg="add del modNotesTx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526886540" sldId="389"/>
        </pc:sldMkLst>
      </pc:sldChg>
      <pc:sldChg chg="add del modNotesTx">
        <pc:chgData name="김다은(Kim Daeun)(dekim)" userId="b6691c31-fb45-4e45-8040-58eb86e45def" providerId="ADAL" clId="{EF7572A1-7FFA-4D03-BC0D-F70E0F840C73}" dt="2021-12-13T04:14:04.974" v="223" actId="20577"/>
        <pc:sldMkLst>
          <pc:docMk/>
          <pc:sldMk cId="3834791812" sldId="390"/>
        </pc:sldMkLst>
      </pc:sldChg>
      <pc:sldChg chg="add del modNotesTx">
        <pc:chgData name="김다은(Kim Daeun)(dekim)" userId="b6691c31-fb45-4e45-8040-58eb86e45def" providerId="ADAL" clId="{EF7572A1-7FFA-4D03-BC0D-F70E0F840C73}" dt="2021-12-13T04:15:28.293" v="267" actId="20577"/>
        <pc:sldMkLst>
          <pc:docMk/>
          <pc:sldMk cId="1783316462" sldId="393"/>
        </pc:sldMkLst>
      </pc:sldChg>
      <pc:sldChg chg="add del modNotesTx">
        <pc:chgData name="김다은(Kim Daeun)(dekim)" userId="b6691c31-fb45-4e45-8040-58eb86e45def" providerId="ADAL" clId="{EF7572A1-7FFA-4D03-BC0D-F70E0F840C73}" dt="2021-12-13T04:15:42.060" v="268" actId="20577"/>
        <pc:sldMkLst>
          <pc:docMk/>
          <pc:sldMk cId="2764291286" sldId="394"/>
        </pc:sldMkLst>
      </pc:sldChg>
      <pc:sldChg chg="add del modNotesTx">
        <pc:chgData name="김다은(Kim Daeun)(dekim)" userId="b6691c31-fb45-4e45-8040-58eb86e45def" providerId="ADAL" clId="{EF7572A1-7FFA-4D03-BC0D-F70E0F840C73}" dt="2021-12-13T04:16:13.519" v="271" actId="20577"/>
        <pc:sldMkLst>
          <pc:docMk/>
          <pc:sldMk cId="2988330766" sldId="395"/>
        </pc:sldMkLst>
      </pc:sldChg>
      <pc:sldChg chg="delSp add del modNotesTx">
        <pc:chgData name="김다은(Kim Daeun)(dekim)" userId="b6691c31-fb45-4e45-8040-58eb86e45def" providerId="ADAL" clId="{EF7572A1-7FFA-4D03-BC0D-F70E0F840C73}" dt="2021-12-13T04:16:39.764" v="276" actId="478"/>
        <pc:sldMkLst>
          <pc:docMk/>
          <pc:sldMk cId="2473241692" sldId="396"/>
        </pc:sldMkLst>
        <pc:picChg chg="del">
          <ac:chgData name="김다은(Kim Daeun)(dekim)" userId="b6691c31-fb45-4e45-8040-58eb86e45def" providerId="ADAL" clId="{EF7572A1-7FFA-4D03-BC0D-F70E0F840C73}" dt="2021-12-13T04:16:39.764" v="276" actId="478"/>
          <ac:picMkLst>
            <pc:docMk/>
            <pc:sldMk cId="2473241692" sldId="396"/>
            <ac:picMk id="8" creationId="{A1B47E57-EC3C-45F5-A43D-BC350786AC4F}"/>
          </ac:picMkLst>
        </pc:picChg>
      </pc:sldChg>
      <pc:sldChg chg="add del modNotesTx">
        <pc:chgData name="김다은(Kim Daeun)(dekim)" userId="b6691c31-fb45-4e45-8040-58eb86e45def" providerId="ADAL" clId="{EF7572A1-7FFA-4D03-BC0D-F70E0F840C73}" dt="2021-12-13T04:51:31.637" v="356" actId="20577"/>
        <pc:sldMkLst>
          <pc:docMk/>
          <pc:sldMk cId="3664711061" sldId="397"/>
        </pc:sldMkLst>
      </pc:sldChg>
      <pc:sldChg chg="add del modNotesTx">
        <pc:chgData name="김다은(Kim Daeun)(dekim)" userId="b6691c31-fb45-4e45-8040-58eb86e45def" providerId="ADAL" clId="{EF7572A1-7FFA-4D03-BC0D-F70E0F840C73}" dt="2021-12-13T04:16:52.895" v="277" actId="20577"/>
        <pc:sldMkLst>
          <pc:docMk/>
          <pc:sldMk cId="446885844" sldId="398"/>
        </pc:sldMkLst>
      </pc:sldChg>
      <pc:sldChg chg="add del modNotesTx">
        <pc:chgData name="김다은(Kim Daeun)(dekim)" userId="b6691c31-fb45-4e45-8040-58eb86e45def" providerId="ADAL" clId="{EF7572A1-7FFA-4D03-BC0D-F70E0F840C73}" dt="2021-12-13T04:16:56.176" v="278" actId="20577"/>
        <pc:sldMkLst>
          <pc:docMk/>
          <pc:sldMk cId="595585089" sldId="399"/>
        </pc:sldMkLst>
      </pc:sldChg>
      <pc:sldChg chg="delSp add del mod delAnim modNotesTx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3452123354" sldId="400"/>
        </pc:sldMkLst>
        <pc:spChg chg="del">
          <ac:chgData name="김다은(Kim Daeun)(dekim)" userId="b6691c31-fb45-4e45-8040-58eb86e45def" providerId="ADAL" clId="{EF7572A1-7FFA-4D03-BC0D-F70E0F840C73}" dt="2021-12-13T04:13:06.379" v="213" actId="478"/>
          <ac:spMkLst>
            <pc:docMk/>
            <pc:sldMk cId="3452123354" sldId="400"/>
            <ac:spMk id="10" creationId="{A311B0AC-CBF6-48D7-9482-87CE8CF8A995}"/>
          </ac:spMkLst>
        </pc:spChg>
      </pc:sldChg>
      <pc:sldChg chg="addSp delSp modSp add del mod modNotesTx">
        <pc:chgData name="김다은(Kim Daeun)(dekim)" userId="b6691c31-fb45-4e45-8040-58eb86e45def" providerId="ADAL" clId="{EF7572A1-7FFA-4D03-BC0D-F70E0F840C73}" dt="2021-12-13T04:52:49.532" v="381"/>
        <pc:sldMkLst>
          <pc:docMk/>
          <pc:sldMk cId="3157396476" sldId="401"/>
        </pc:sldMkLst>
        <pc:spChg chg="add mod">
          <ac:chgData name="김다은(Kim Daeun)(dekim)" userId="b6691c31-fb45-4e45-8040-58eb86e45def" providerId="ADAL" clId="{EF7572A1-7FFA-4D03-BC0D-F70E0F840C73}" dt="2021-12-13T03:54:47.675" v="11" actId="1076"/>
          <ac:spMkLst>
            <pc:docMk/>
            <pc:sldMk cId="3157396476" sldId="401"/>
            <ac:spMk id="15" creationId="{6860048B-26DF-45EC-BC1A-8F9BBC36F329}"/>
          </ac:spMkLst>
        </pc:spChg>
        <pc:spChg chg="add del mod">
          <ac:chgData name="김다은(Kim Daeun)(dekim)" userId="b6691c31-fb45-4e45-8040-58eb86e45def" providerId="ADAL" clId="{EF7572A1-7FFA-4D03-BC0D-F70E0F840C73}" dt="2021-12-13T03:54:54.631" v="13"/>
          <ac:spMkLst>
            <pc:docMk/>
            <pc:sldMk cId="3157396476" sldId="401"/>
            <ac:spMk id="16" creationId="{7F99E742-0D8F-43B2-98F3-775DAC653C38}"/>
          </ac:spMkLst>
        </pc:spChg>
        <pc:spChg chg="mod">
          <ac:chgData name="김다은(Kim Daeun)(dekim)" userId="b6691c31-fb45-4e45-8040-58eb86e45def" providerId="ADAL" clId="{EF7572A1-7FFA-4D03-BC0D-F70E0F840C73}" dt="2021-12-13T04:52:49.532" v="381"/>
          <ac:spMkLst>
            <pc:docMk/>
            <pc:sldMk cId="3157396476" sldId="401"/>
            <ac:spMk id="62" creationId="{FF559238-C322-4CEA-B980-C0526FA575CC}"/>
          </ac:spMkLst>
        </pc:spChg>
        <pc:spChg chg="mod">
          <ac:chgData name="김다은(Kim Daeun)(dekim)" userId="b6691c31-fb45-4e45-8040-58eb86e45def" providerId="ADAL" clId="{EF7572A1-7FFA-4D03-BC0D-F70E0F840C73}" dt="2021-12-13T04:29:24.954" v="330" actId="20577"/>
          <ac:spMkLst>
            <pc:docMk/>
            <pc:sldMk cId="3157396476" sldId="401"/>
            <ac:spMk id="69" creationId="{D0DE0755-E261-486B-BCA9-6FDA2A80EC58}"/>
          </ac:spMkLst>
        </pc:spChg>
        <pc:spChg chg="mod">
          <ac:chgData name="김다은(Kim Daeun)(dekim)" userId="b6691c31-fb45-4e45-8040-58eb86e45def" providerId="ADAL" clId="{EF7572A1-7FFA-4D03-BC0D-F70E0F840C73}" dt="2021-12-13T03:54:43.195" v="9"/>
          <ac:spMkLst>
            <pc:docMk/>
            <pc:sldMk cId="3157396476" sldId="401"/>
            <ac:spMk id="77" creationId="{297FA8A6-2CB2-461B-98A8-16D32D1A910C}"/>
          </ac:spMkLst>
        </pc:spChg>
        <pc:picChg chg="del">
          <ac:chgData name="김다은(Kim Daeun)(dekim)" userId="b6691c31-fb45-4e45-8040-58eb86e45def" providerId="ADAL" clId="{EF7572A1-7FFA-4D03-BC0D-F70E0F840C73}" dt="2021-12-13T03:54:36.272" v="0" actId="478"/>
          <ac:picMkLst>
            <pc:docMk/>
            <pc:sldMk cId="3157396476" sldId="401"/>
            <ac:picMk id="78" creationId="{E210010B-7707-4E56-A89C-D3A5C3134E39}"/>
          </ac:picMkLst>
        </pc:picChg>
      </pc:sldChg>
      <pc:sldChg chg="modSp add del mod modNotesTx">
        <pc:chgData name="김다은(Kim Daeun)(dekim)" userId="b6691c31-fb45-4e45-8040-58eb86e45def" providerId="ADAL" clId="{EF7572A1-7FFA-4D03-BC0D-F70E0F840C73}" dt="2021-12-13T04:50:36.451" v="355"/>
        <pc:sldMkLst>
          <pc:docMk/>
          <pc:sldMk cId="1694932899" sldId="402"/>
        </pc:sldMkLst>
        <pc:spChg chg="mod">
          <ac:chgData name="김다은(Kim Daeun)(dekim)" userId="b6691c31-fb45-4e45-8040-58eb86e45def" providerId="ADAL" clId="{EF7572A1-7FFA-4D03-BC0D-F70E0F840C73}" dt="2021-12-13T04:50:36.451" v="355"/>
          <ac:spMkLst>
            <pc:docMk/>
            <pc:sldMk cId="1694932899" sldId="402"/>
            <ac:spMk id="7" creationId="{E8EBDA81-8ACD-4822-B422-016C014A8B7B}"/>
          </ac:spMkLst>
        </pc:spChg>
        <pc:spChg chg="mod">
          <ac:chgData name="김다은(Kim Daeun)(dekim)" userId="b6691c31-fb45-4e45-8040-58eb86e45def" providerId="ADAL" clId="{EF7572A1-7FFA-4D03-BC0D-F70E0F840C73}" dt="2021-12-13T04:14:45.276" v="261" actId="20577"/>
          <ac:spMkLst>
            <pc:docMk/>
            <pc:sldMk cId="1694932899" sldId="402"/>
            <ac:spMk id="19" creationId="{C87C77E4-03BB-4C25-B224-5C9FBA1FEF24}"/>
          </ac:spMkLst>
        </pc:spChg>
      </pc:sldChg>
      <pc:sldChg chg="delSp modSp add del mod modNotesTx">
        <pc:chgData name="김다은(Kim Daeun)(dekim)" userId="b6691c31-fb45-4e45-8040-58eb86e45def" providerId="ADAL" clId="{EF7572A1-7FFA-4D03-BC0D-F70E0F840C73}" dt="2021-12-13T04:29:51.309" v="331" actId="12789"/>
        <pc:sldMkLst>
          <pc:docMk/>
          <pc:sldMk cId="2074240318" sldId="403"/>
        </pc:sldMkLst>
        <pc:spChg chg="del">
          <ac:chgData name="김다은(Kim Daeun)(dekim)" userId="b6691c31-fb45-4e45-8040-58eb86e45def" providerId="ADAL" clId="{EF7572A1-7FFA-4D03-BC0D-F70E0F840C73}" dt="2021-12-13T03:56:06.593" v="106" actId="478"/>
          <ac:spMkLst>
            <pc:docMk/>
            <pc:sldMk cId="2074240318" sldId="403"/>
            <ac:spMk id="18" creationId="{489ED77A-FA48-42C6-8264-84884F358EB1}"/>
          </ac:spMkLst>
        </pc:spChg>
        <pc:spChg chg="del">
          <ac:chgData name="김다은(Kim Daeun)(dekim)" userId="b6691c31-fb45-4e45-8040-58eb86e45def" providerId="ADAL" clId="{EF7572A1-7FFA-4D03-BC0D-F70E0F840C73}" dt="2021-12-13T03:56:06.094" v="105" actId="478"/>
          <ac:spMkLst>
            <pc:docMk/>
            <pc:sldMk cId="2074240318" sldId="403"/>
            <ac:spMk id="19" creationId="{A6E26578-9AFD-45E9-AF76-52A9AA955744}"/>
          </ac:spMkLst>
        </pc:spChg>
        <pc:spChg chg="del">
          <ac:chgData name="김다은(Kim Daeun)(dekim)" userId="b6691c31-fb45-4e45-8040-58eb86e45def" providerId="ADAL" clId="{EF7572A1-7FFA-4D03-BC0D-F70E0F840C73}" dt="2021-12-13T03:56:08.376" v="108" actId="478"/>
          <ac:spMkLst>
            <pc:docMk/>
            <pc:sldMk cId="2074240318" sldId="403"/>
            <ac:spMk id="20" creationId="{BCCE774F-5355-493B-BC2B-0DFF625B4157}"/>
          </ac:spMkLst>
        </pc:spChg>
        <pc:spChg chg="del">
          <ac:chgData name="김다은(Kim Daeun)(dekim)" userId="b6691c31-fb45-4e45-8040-58eb86e45def" providerId="ADAL" clId="{EF7572A1-7FFA-4D03-BC0D-F70E0F840C73}" dt="2021-12-13T03:56:07.735" v="107" actId="478"/>
          <ac:spMkLst>
            <pc:docMk/>
            <pc:sldMk cId="2074240318" sldId="403"/>
            <ac:spMk id="21" creationId="{76D0D0E9-36A5-4542-964F-42B25FC07FFF}"/>
          </ac:spMkLst>
        </pc:spChg>
        <pc:spChg chg="mod">
          <ac:chgData name="김다은(Kim Daeun)(dekim)" userId="b6691c31-fb45-4e45-8040-58eb86e45def" providerId="ADAL" clId="{EF7572A1-7FFA-4D03-BC0D-F70E0F840C73}" dt="2021-12-13T03:56:40.489" v="116" actId="12789"/>
          <ac:spMkLst>
            <pc:docMk/>
            <pc:sldMk cId="2074240318" sldId="403"/>
            <ac:spMk id="22" creationId="{E13C325C-E1C0-401A-BD75-7FB24E5F4B92}"/>
          </ac:spMkLst>
        </pc:spChg>
        <pc:spChg chg="mod">
          <ac:chgData name="김다은(Kim Daeun)(dekim)" userId="b6691c31-fb45-4e45-8040-58eb86e45def" providerId="ADAL" clId="{EF7572A1-7FFA-4D03-BC0D-F70E0F840C73}" dt="2021-12-13T03:56:40.489" v="116" actId="12789"/>
          <ac:spMkLst>
            <pc:docMk/>
            <pc:sldMk cId="2074240318" sldId="403"/>
            <ac:spMk id="23" creationId="{2C0EF0AB-D730-42E0-8EA7-64C32B63010B}"/>
          </ac:spMkLst>
        </pc:spChg>
        <pc:spChg chg="mod">
          <ac:chgData name="김다은(Kim Daeun)(dekim)" userId="b6691c31-fb45-4e45-8040-58eb86e45def" providerId="ADAL" clId="{EF7572A1-7FFA-4D03-BC0D-F70E0F840C73}" dt="2021-12-13T04:29:51.309" v="331" actId="12789"/>
          <ac:spMkLst>
            <pc:docMk/>
            <pc:sldMk cId="2074240318" sldId="403"/>
            <ac:spMk id="30" creationId="{A2C0120D-90BF-4D45-A264-3D886C009948}"/>
          </ac:spMkLst>
        </pc:spChg>
        <pc:spChg chg="mod">
          <ac:chgData name="김다은(Kim Daeun)(dekim)" userId="b6691c31-fb45-4e45-8040-58eb86e45def" providerId="ADAL" clId="{EF7572A1-7FFA-4D03-BC0D-F70E0F840C73}" dt="2021-12-13T04:29:51.309" v="331" actId="12789"/>
          <ac:spMkLst>
            <pc:docMk/>
            <pc:sldMk cId="2074240318" sldId="403"/>
            <ac:spMk id="32" creationId="{3CC6F0C2-3B5A-443E-BAC7-7AF9C2CDE61E}"/>
          </ac:spMkLst>
        </pc:spChg>
        <pc:spChg chg="mod">
          <ac:chgData name="김다은(Kim Daeun)(dekim)" userId="b6691c31-fb45-4e45-8040-58eb86e45def" providerId="ADAL" clId="{EF7572A1-7FFA-4D03-BC0D-F70E0F840C73}" dt="2021-12-13T03:56:31.561" v="114" actId="12789"/>
          <ac:spMkLst>
            <pc:docMk/>
            <pc:sldMk cId="2074240318" sldId="403"/>
            <ac:spMk id="33" creationId="{0E7B0FE8-07E7-4B39-BDBE-C0372059B816}"/>
          </ac:spMkLst>
        </pc:spChg>
        <pc:spChg chg="del">
          <ac:chgData name="김다은(Kim Daeun)(dekim)" userId="b6691c31-fb45-4e45-8040-58eb86e45def" providerId="ADAL" clId="{EF7572A1-7FFA-4D03-BC0D-F70E0F840C73}" dt="2021-12-13T03:56:09.294" v="109" actId="478"/>
          <ac:spMkLst>
            <pc:docMk/>
            <pc:sldMk cId="2074240318" sldId="403"/>
            <ac:spMk id="34" creationId="{AEC43168-6B71-4CDE-844E-1C7DF98E9CE7}"/>
          </ac:spMkLst>
        </pc:spChg>
        <pc:spChg chg="del">
          <ac:chgData name="김다은(Kim Daeun)(dekim)" userId="b6691c31-fb45-4e45-8040-58eb86e45def" providerId="ADAL" clId="{EF7572A1-7FFA-4D03-BC0D-F70E0F840C73}" dt="2021-12-13T03:56:09.982" v="110" actId="478"/>
          <ac:spMkLst>
            <pc:docMk/>
            <pc:sldMk cId="2074240318" sldId="403"/>
            <ac:spMk id="35" creationId="{28329201-3641-4A2A-BBEB-7B5E7764713C}"/>
          </ac:spMkLst>
        </pc:spChg>
        <pc:spChg chg="del">
          <ac:chgData name="김다은(Kim Daeun)(dekim)" userId="b6691c31-fb45-4e45-8040-58eb86e45def" providerId="ADAL" clId="{EF7572A1-7FFA-4D03-BC0D-F70E0F840C73}" dt="2021-12-13T03:56:10.631" v="111" actId="478"/>
          <ac:spMkLst>
            <pc:docMk/>
            <pc:sldMk cId="2074240318" sldId="403"/>
            <ac:spMk id="36" creationId="{B9EAEC5C-7A57-4EC3-AE35-0FB1609ACC57}"/>
          </ac:spMkLst>
        </pc:spChg>
        <pc:spChg chg="del">
          <ac:chgData name="김다은(Kim Daeun)(dekim)" userId="b6691c31-fb45-4e45-8040-58eb86e45def" providerId="ADAL" clId="{EF7572A1-7FFA-4D03-BC0D-F70E0F840C73}" dt="2021-12-13T03:56:11.179" v="112" actId="478"/>
          <ac:spMkLst>
            <pc:docMk/>
            <pc:sldMk cId="2074240318" sldId="403"/>
            <ac:spMk id="37" creationId="{709DE02D-8B4E-4A7A-AAB6-339F3069EE3E}"/>
          </ac:spMkLst>
        </pc:spChg>
      </pc:sldChg>
      <pc:sldChg chg="add del modNotesTx">
        <pc:chgData name="김다은(Kim Daeun)(dekim)" userId="b6691c31-fb45-4e45-8040-58eb86e45def" providerId="ADAL" clId="{EF7572A1-7FFA-4D03-BC0D-F70E0F840C73}" dt="2021-12-13T04:18:23.844" v="287" actId="20577"/>
        <pc:sldMkLst>
          <pc:docMk/>
          <pc:sldMk cId="2040879335" sldId="404"/>
        </pc:sldMkLst>
      </pc:sldChg>
      <pc:sldChg chg="add del">
        <pc:chgData name="김다은(Kim Daeun)(dekim)" userId="b6691c31-fb45-4e45-8040-58eb86e45def" providerId="ADAL" clId="{EF7572A1-7FFA-4D03-BC0D-F70E0F840C73}" dt="2021-12-13T05:06:55.585" v="707"/>
        <pc:sldMkLst>
          <pc:docMk/>
          <pc:sldMk cId="960102728" sldId="405"/>
        </pc:sldMkLst>
      </pc:sldChg>
      <pc:sldChg chg="add del">
        <pc:chgData name="김다은(Kim Daeun)(dekim)" userId="b6691c31-fb45-4e45-8040-58eb86e45def" providerId="ADAL" clId="{EF7572A1-7FFA-4D03-BC0D-F70E0F840C73}" dt="2021-12-13T05:06:56.709" v="708" actId="47"/>
        <pc:sldMkLst>
          <pc:docMk/>
          <pc:sldMk cId="370487494" sldId="406"/>
        </pc:sldMkLst>
      </pc:sldChg>
      <pc:sldChg chg="add del modNotesTx">
        <pc:chgData name="김다은(Kim Daeun)(dekim)" userId="b6691c31-fb45-4e45-8040-58eb86e45def" providerId="ADAL" clId="{EF7572A1-7FFA-4D03-BC0D-F70E0F840C73}" dt="2021-12-13T04:16:06.832" v="270" actId="20577"/>
        <pc:sldMkLst>
          <pc:docMk/>
          <pc:sldMk cId="2312267924" sldId="408"/>
        </pc:sldMkLst>
      </pc:sldChg>
      <pc:sldChg chg="add del">
        <pc:chgData name="김다은(Kim Daeun)(dekim)" userId="b6691c31-fb45-4e45-8040-58eb86e45def" providerId="ADAL" clId="{EF7572A1-7FFA-4D03-BC0D-F70E0F840C73}" dt="2021-12-13T04:56:02.045" v="657" actId="47"/>
        <pc:sldMkLst>
          <pc:docMk/>
          <pc:sldMk cId="973863774" sldId="409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3134161664" sldId="410"/>
        </pc:sldMkLst>
      </pc:sldChg>
      <pc:sldChg chg="add del">
        <pc:chgData name="김다은(Kim Daeun)(dekim)" userId="b6691c31-fb45-4e45-8040-58eb86e45def" providerId="ADAL" clId="{EF7572A1-7FFA-4D03-BC0D-F70E0F840C73}" dt="2021-12-13T05:06:05.764" v="700" actId="47"/>
        <pc:sldMkLst>
          <pc:docMk/>
          <pc:sldMk cId="1097840154" sldId="411"/>
        </pc:sldMkLst>
      </pc:sldChg>
      <pc:sldChg chg="add del">
        <pc:chgData name="김다은(Kim Daeun)(dekim)" userId="b6691c31-fb45-4e45-8040-58eb86e45def" providerId="ADAL" clId="{EF7572A1-7FFA-4D03-BC0D-F70E0F840C73}" dt="2021-12-13T05:06:08.467" v="704" actId="47"/>
        <pc:sldMkLst>
          <pc:docMk/>
          <pc:sldMk cId="3196521235" sldId="412"/>
        </pc:sldMkLst>
      </pc:sldChg>
      <pc:sldChg chg="add del">
        <pc:chgData name="김다은(Kim Daeun)(dekim)" userId="b6691c31-fb45-4e45-8040-58eb86e45def" providerId="ADAL" clId="{EF7572A1-7FFA-4D03-BC0D-F70E0F840C73}" dt="2021-12-13T05:07:19.901" v="716" actId="47"/>
        <pc:sldMkLst>
          <pc:docMk/>
          <pc:sldMk cId="3756830910" sldId="413"/>
        </pc:sldMkLst>
      </pc:sldChg>
      <pc:sldChg chg="add del">
        <pc:chgData name="김다은(Kim Daeun)(dekim)" userId="b6691c31-fb45-4e45-8040-58eb86e45def" providerId="ADAL" clId="{EF7572A1-7FFA-4D03-BC0D-F70E0F840C73}" dt="2021-12-13T05:07:03.486" v="712" actId="47"/>
        <pc:sldMkLst>
          <pc:docMk/>
          <pc:sldMk cId="1260347537" sldId="414"/>
        </pc:sldMkLst>
      </pc:sldChg>
      <pc:sldChg chg="add del">
        <pc:chgData name="김다은(Kim Daeun)(dekim)" userId="b6691c31-fb45-4e45-8040-58eb86e45def" providerId="ADAL" clId="{EF7572A1-7FFA-4D03-BC0D-F70E0F840C73}" dt="2021-12-13T05:07:02.846" v="711" actId="47"/>
        <pc:sldMkLst>
          <pc:docMk/>
          <pc:sldMk cId="2936078691" sldId="415"/>
        </pc:sldMkLst>
      </pc:sldChg>
      <pc:sldChg chg="add del modNotesTx">
        <pc:chgData name="김다은(Kim Daeun)(dekim)" userId="b6691c31-fb45-4e45-8040-58eb86e45def" providerId="ADAL" clId="{EF7572A1-7FFA-4D03-BC0D-F70E0F840C73}" dt="2021-12-13T04:17:18.268" v="282" actId="20577"/>
        <pc:sldMkLst>
          <pc:docMk/>
          <pc:sldMk cId="2168634842" sldId="416"/>
        </pc:sldMkLst>
      </pc:sldChg>
      <pc:sldChg chg="delSp add del mod delAnim modNotesTx">
        <pc:chgData name="김다은(Kim Daeun)(dekim)" userId="b6691c31-fb45-4e45-8040-58eb86e45def" providerId="ADAL" clId="{EF7572A1-7FFA-4D03-BC0D-F70E0F840C73}" dt="2021-12-13T04:17:25.235" v="283" actId="20577"/>
        <pc:sldMkLst>
          <pc:docMk/>
          <pc:sldMk cId="4137191669" sldId="417"/>
        </pc:sldMkLst>
        <pc:picChg chg="del">
          <ac:chgData name="김다은(Kim Daeun)(dekim)" userId="b6691c31-fb45-4e45-8040-58eb86e45def" providerId="ADAL" clId="{EF7572A1-7FFA-4D03-BC0D-F70E0F840C73}" dt="2021-12-13T04:12:29.508" v="208" actId="478"/>
          <ac:picMkLst>
            <pc:docMk/>
            <pc:sldMk cId="4137191669" sldId="417"/>
            <ac:picMk id="2" creationId="{EEBC9CE8-7CFF-4F22-BC2F-D6179D19A674}"/>
          </ac:picMkLst>
        </pc:picChg>
      </pc:sldChg>
      <pc:sldChg chg="delSp modSp add del mod delAnim modNotesTx">
        <pc:chgData name="김다은(Kim Daeun)(dekim)" userId="b6691c31-fb45-4e45-8040-58eb86e45def" providerId="ADAL" clId="{EF7572A1-7FFA-4D03-BC0D-F70E0F840C73}" dt="2021-12-13T04:17:28.025" v="284" actId="20577"/>
        <pc:sldMkLst>
          <pc:docMk/>
          <pc:sldMk cId="3162198623" sldId="418"/>
        </pc:sldMkLst>
        <pc:spChg chg="mod">
          <ac:chgData name="김다은(Kim Daeun)(dekim)" userId="b6691c31-fb45-4e45-8040-58eb86e45def" providerId="ADAL" clId="{EF7572A1-7FFA-4D03-BC0D-F70E0F840C73}" dt="2021-12-13T04:11:11.376" v="204" actId="20577"/>
          <ac:spMkLst>
            <pc:docMk/>
            <pc:sldMk cId="3162198623" sldId="418"/>
            <ac:spMk id="9" creationId="{E267D9D1-BC49-4EB6-9E99-BAD492E4F97F}"/>
          </ac:spMkLst>
        </pc:spChg>
        <pc:spChg chg="del">
          <ac:chgData name="김다은(Kim Daeun)(dekim)" userId="b6691c31-fb45-4e45-8040-58eb86e45def" providerId="ADAL" clId="{EF7572A1-7FFA-4D03-BC0D-F70E0F840C73}" dt="2021-12-13T04:11:16.937" v="206" actId="478"/>
          <ac:spMkLst>
            <pc:docMk/>
            <pc:sldMk cId="3162198623" sldId="418"/>
            <ac:spMk id="32" creationId="{A7F0CC70-5E9F-4666-9548-AD6FBDB2E687}"/>
          </ac:spMkLst>
        </pc:spChg>
        <pc:spChg chg="del">
          <ac:chgData name="김다은(Kim Daeun)(dekim)" userId="b6691c31-fb45-4e45-8040-58eb86e45def" providerId="ADAL" clId="{EF7572A1-7FFA-4D03-BC0D-F70E0F840C73}" dt="2021-12-13T04:11:14.768" v="205" actId="478"/>
          <ac:spMkLst>
            <pc:docMk/>
            <pc:sldMk cId="3162198623" sldId="418"/>
            <ac:spMk id="33" creationId="{E1E13448-84F4-436F-8AB3-F12FB2BEA797}"/>
          </ac:spMkLst>
        </pc:spChg>
        <pc:picChg chg="del">
          <ac:chgData name="김다은(Kim Daeun)(dekim)" userId="b6691c31-fb45-4e45-8040-58eb86e45def" providerId="ADAL" clId="{EF7572A1-7FFA-4D03-BC0D-F70E0F840C73}" dt="2021-12-13T04:12:26.565" v="207" actId="478"/>
          <ac:picMkLst>
            <pc:docMk/>
            <pc:sldMk cId="3162198623" sldId="418"/>
            <ac:picMk id="3" creationId="{2BEA5B3C-4DB2-4E96-9568-F01F2B9C7CBB}"/>
          </ac:picMkLst>
        </pc:picChg>
      </pc:sldChg>
      <pc:sldChg chg="add del modNotesTx">
        <pc:chgData name="김다은(Kim Daeun)(dekim)" userId="b6691c31-fb45-4e45-8040-58eb86e45def" providerId="ADAL" clId="{EF7572A1-7FFA-4D03-BC0D-F70E0F840C73}" dt="2021-12-13T04:17:32.913" v="285" actId="20577"/>
        <pc:sldMkLst>
          <pc:docMk/>
          <pc:sldMk cId="2881200556" sldId="419"/>
        </pc:sldMkLst>
      </pc:sldChg>
      <pc:sldChg chg="delSp add del mod">
        <pc:chgData name="김다은(Kim Daeun)(dekim)" userId="b6691c31-fb45-4e45-8040-58eb86e45def" providerId="ADAL" clId="{EF7572A1-7FFA-4D03-BC0D-F70E0F840C73}" dt="2021-12-13T04:18:15.206" v="286" actId="478"/>
        <pc:sldMkLst>
          <pc:docMk/>
          <pc:sldMk cId="2706385858" sldId="421"/>
        </pc:sldMkLst>
        <pc:spChg chg="del">
          <ac:chgData name="김다은(Kim Daeun)(dekim)" userId="b6691c31-fb45-4e45-8040-58eb86e45def" providerId="ADAL" clId="{EF7572A1-7FFA-4D03-BC0D-F70E0F840C73}" dt="2021-12-13T04:18:15.206" v="286" actId="478"/>
          <ac:spMkLst>
            <pc:docMk/>
            <pc:sldMk cId="2706385858" sldId="421"/>
            <ac:spMk id="13" creationId="{ABA92AF2-CE1A-4D6D-B235-31F68E3DF072}"/>
          </ac:spMkLst>
        </pc:spChg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3583034511" sldId="423"/>
        </pc:sldMkLst>
      </pc:sldChg>
      <pc:sldChg chg="add del">
        <pc:chgData name="김다은(Kim Daeun)(dekim)" userId="b6691c31-fb45-4e45-8040-58eb86e45def" providerId="ADAL" clId="{EF7572A1-7FFA-4D03-BC0D-F70E0F840C73}" dt="2021-12-13T04:13:30.355" v="220" actId="47"/>
        <pc:sldMkLst>
          <pc:docMk/>
          <pc:sldMk cId="1166493117" sldId="424"/>
        </pc:sldMkLst>
      </pc:sldChg>
      <pc:sldChg chg="add del">
        <pc:chgData name="김다은(Kim Daeun)(dekim)" userId="b6691c31-fb45-4e45-8040-58eb86e45def" providerId="ADAL" clId="{EF7572A1-7FFA-4D03-BC0D-F70E0F840C73}" dt="2021-12-13T04:10:10.979" v="178" actId="47"/>
        <pc:sldMkLst>
          <pc:docMk/>
          <pc:sldMk cId="3086569844" sldId="425"/>
        </pc:sldMkLst>
      </pc:sldChg>
      <pc:sldChg chg="del">
        <pc:chgData name="김다은(Kim Daeun)(dekim)" userId="b6691c31-fb45-4e45-8040-58eb86e45def" providerId="ADAL" clId="{EF7572A1-7FFA-4D03-BC0D-F70E0F840C73}" dt="2021-12-13T04:12:44.478" v="209" actId="47"/>
        <pc:sldMkLst>
          <pc:docMk/>
          <pc:sldMk cId="3371540488" sldId="426"/>
        </pc:sldMkLst>
      </pc:sldChg>
      <pc:sldChg chg="modSp add del mod modNotesTx">
        <pc:chgData name="김다은(Kim Daeun)(dekim)" userId="b6691c31-fb45-4e45-8040-58eb86e45def" providerId="ADAL" clId="{EF7572A1-7FFA-4D03-BC0D-F70E0F840C73}" dt="2021-12-13T04:14:16.904" v="228" actId="20577"/>
        <pc:sldMkLst>
          <pc:docMk/>
          <pc:sldMk cId="616295222" sldId="427"/>
        </pc:sldMkLst>
        <pc:spChg chg="mod">
          <ac:chgData name="김다은(Kim Daeun)(dekim)" userId="b6691c31-fb45-4e45-8040-58eb86e45def" providerId="ADAL" clId="{EF7572A1-7FFA-4D03-BC0D-F70E0F840C73}" dt="2021-12-13T03:55:44.216" v="104" actId="208"/>
          <ac:spMkLst>
            <pc:docMk/>
            <pc:sldMk cId="616295222" sldId="427"/>
            <ac:spMk id="15" creationId="{6860048B-26DF-45EC-BC1A-8F9BBC36F329}"/>
          </ac:spMkLst>
        </pc:spChg>
        <pc:spChg chg="mod">
          <ac:chgData name="김다은(Kim Daeun)(dekim)" userId="b6691c31-fb45-4e45-8040-58eb86e45def" providerId="ADAL" clId="{EF7572A1-7FFA-4D03-BC0D-F70E0F840C73}" dt="2021-12-13T03:55:15.312" v="21" actId="20577"/>
          <ac:spMkLst>
            <pc:docMk/>
            <pc:sldMk cId="616295222" sldId="427"/>
            <ac:spMk id="61" creationId="{70B32507-2F2D-4A6D-8EA1-24A3A9AD2530}"/>
          </ac:spMkLst>
        </pc:spChg>
        <pc:spChg chg="mod">
          <ac:chgData name="김다은(Kim Daeun)(dekim)" userId="b6691c31-fb45-4e45-8040-58eb86e45def" providerId="ADAL" clId="{EF7572A1-7FFA-4D03-BC0D-F70E0F840C73}" dt="2021-12-13T03:55:02.464" v="15" actId="20577"/>
          <ac:spMkLst>
            <pc:docMk/>
            <pc:sldMk cId="616295222" sldId="427"/>
            <ac:spMk id="62" creationId="{FF559238-C322-4CEA-B980-C0526FA575CC}"/>
          </ac:spMkLst>
        </pc:spChg>
        <pc:spChg chg="mod">
          <ac:chgData name="김다은(Kim Daeun)(dekim)" userId="b6691c31-fb45-4e45-8040-58eb86e45def" providerId="ADAL" clId="{EF7572A1-7FFA-4D03-BC0D-F70E0F840C73}" dt="2021-12-13T03:55:13.062" v="20" actId="20577"/>
          <ac:spMkLst>
            <pc:docMk/>
            <pc:sldMk cId="616295222" sldId="427"/>
            <ac:spMk id="63" creationId="{CB3C968A-8C89-4B63-9B60-5E4D54306E13}"/>
          </ac:spMkLst>
        </pc:spChg>
        <pc:spChg chg="mod">
          <ac:chgData name="김다은(Kim Daeun)(dekim)" userId="b6691c31-fb45-4e45-8040-58eb86e45def" providerId="ADAL" clId="{EF7572A1-7FFA-4D03-BC0D-F70E0F840C73}" dt="2021-12-13T03:55:06.749" v="18" actId="20577"/>
          <ac:spMkLst>
            <pc:docMk/>
            <pc:sldMk cId="616295222" sldId="427"/>
            <ac:spMk id="64" creationId="{179787B5-635D-40F4-A5B7-096B10C5CB6B}"/>
          </ac:spMkLst>
        </pc:spChg>
        <pc:spChg chg="mod">
          <ac:chgData name="김다은(Kim Daeun)(dekim)" userId="b6691c31-fb45-4e45-8040-58eb86e45def" providerId="ADAL" clId="{EF7572A1-7FFA-4D03-BC0D-F70E0F840C73}" dt="2021-12-13T03:55:09.755" v="19" actId="20577"/>
          <ac:spMkLst>
            <pc:docMk/>
            <pc:sldMk cId="616295222" sldId="427"/>
            <ac:spMk id="69" creationId="{D0DE0755-E261-486B-BCA9-6FDA2A80EC58}"/>
          </ac:spMkLst>
        </pc:spChg>
        <pc:cxnChg chg="mod">
          <ac:chgData name="김다은(Kim Daeun)(dekim)" userId="b6691c31-fb45-4e45-8040-58eb86e45def" providerId="ADAL" clId="{EF7572A1-7FFA-4D03-BC0D-F70E0F840C73}" dt="2021-12-13T03:55:04.846" v="17" actId="1076"/>
          <ac:cxnSpMkLst>
            <pc:docMk/>
            <pc:sldMk cId="616295222" sldId="427"/>
            <ac:cxnSpMk id="52" creationId="{4073D85C-A4FE-4A9E-816E-C3A58D9C7018}"/>
          </ac:cxnSpMkLst>
        </pc:cxnChg>
      </pc:sldChg>
      <pc:sldChg chg="add">
        <pc:chgData name="김다은(Kim Daeun)(dekim)" userId="b6691c31-fb45-4e45-8040-58eb86e45def" providerId="ADAL" clId="{EF7572A1-7FFA-4D03-BC0D-F70E0F840C73}" dt="2021-12-13T05:02:40.883" v="661"/>
        <pc:sldMkLst>
          <pc:docMk/>
          <pc:sldMk cId="117738468" sldId="428"/>
        </pc:sldMkLst>
      </pc:sldChg>
      <pc:sldChg chg="add">
        <pc:chgData name="김다은(Kim Daeun)(dekim)" userId="b6691c31-fb45-4e45-8040-58eb86e45def" providerId="ADAL" clId="{EF7572A1-7FFA-4D03-BC0D-F70E0F840C73}" dt="2021-12-13T05:03:41.597" v="662"/>
        <pc:sldMkLst>
          <pc:docMk/>
          <pc:sldMk cId="699088713" sldId="429"/>
        </pc:sldMkLst>
      </pc:sldChg>
      <pc:sldChg chg="add">
        <pc:chgData name="김다은(Kim Daeun)(dekim)" userId="b6691c31-fb45-4e45-8040-58eb86e45def" providerId="ADAL" clId="{EF7572A1-7FFA-4D03-BC0D-F70E0F840C73}" dt="2021-12-13T05:04:33.202" v="668"/>
        <pc:sldMkLst>
          <pc:docMk/>
          <pc:sldMk cId="1372810183" sldId="430"/>
        </pc:sldMkLst>
      </pc:sldChg>
      <pc:sldChg chg="add">
        <pc:chgData name="김다은(Kim Daeun)(dekim)" userId="b6691c31-fb45-4e45-8040-58eb86e45def" providerId="ADAL" clId="{EF7572A1-7FFA-4D03-BC0D-F70E0F840C73}" dt="2021-12-13T05:04:52.789" v="670"/>
        <pc:sldMkLst>
          <pc:docMk/>
          <pc:sldMk cId="1146959866" sldId="431"/>
        </pc:sldMkLst>
      </pc:sldChg>
      <pc:sldChg chg="add">
        <pc:chgData name="김다은(Kim Daeun)(dekim)" userId="b6691c31-fb45-4e45-8040-58eb86e45def" providerId="ADAL" clId="{EF7572A1-7FFA-4D03-BC0D-F70E0F840C73}" dt="2021-12-13T05:07:16.961" v="715"/>
        <pc:sldMkLst>
          <pc:docMk/>
          <pc:sldMk cId="2440365400" sldId="432"/>
        </pc:sldMkLst>
      </pc:sldChg>
      <pc:sldMasterChg chg="modSldLayout">
        <pc:chgData name="김다은(Kim Daeun)(dekim)" userId="b6691c31-fb45-4e45-8040-58eb86e45def" providerId="ADAL" clId="{EF7572A1-7FFA-4D03-BC0D-F70E0F840C73}" dt="2021-12-13T04:05:08.566" v="169" actId="20577"/>
        <pc:sldMasterMkLst>
          <pc:docMk/>
          <pc:sldMasterMk cId="283387551" sldId="2147483648"/>
        </pc:sldMasterMkLst>
        <pc:sldLayoutChg chg="addSp delSp modSp mod">
          <pc:chgData name="김다은(Kim Daeun)(dekim)" userId="b6691c31-fb45-4e45-8040-58eb86e45def" providerId="ADAL" clId="{EF7572A1-7FFA-4D03-BC0D-F70E0F840C73}" dt="2021-12-13T04:05:08.566" v="169" actId="20577"/>
          <pc:sldLayoutMkLst>
            <pc:docMk/>
            <pc:sldMasterMk cId="283387551" sldId="2147483648"/>
            <pc:sldLayoutMk cId="723515677" sldId="2147483649"/>
          </pc:sldLayoutMkLst>
          <pc:spChg chg="mod">
            <ac:chgData name="김다은(Kim Daeun)(dekim)" userId="b6691c31-fb45-4e45-8040-58eb86e45def" providerId="ADAL" clId="{EF7572A1-7FFA-4D03-BC0D-F70E0F840C73}" dt="2021-12-13T04:05:08.566" v="169" actId="20577"/>
            <ac:spMkLst>
              <pc:docMk/>
              <pc:sldMasterMk cId="283387551" sldId="2147483648"/>
              <pc:sldLayoutMk cId="723515677" sldId="2147483649"/>
              <ac:spMk id="7" creationId="{0DEE624C-1CBB-4E78-8AC4-D78993C6E310}"/>
            </ac:spMkLst>
          </pc:spChg>
          <pc:spChg chg="add del mod">
            <ac:chgData name="김다은(Kim Daeun)(dekim)" userId="b6691c31-fb45-4e45-8040-58eb86e45def" providerId="ADAL" clId="{EF7572A1-7FFA-4D03-BC0D-F70E0F840C73}" dt="2021-12-13T04:04:46.553" v="140" actId="478"/>
            <ac:spMkLst>
              <pc:docMk/>
              <pc:sldMasterMk cId="283387551" sldId="2147483648"/>
              <pc:sldLayoutMk cId="723515677" sldId="2147483649"/>
              <ac:spMk id="8" creationId="{C7734FD4-1925-43AC-91DA-212663AEB463}"/>
            </ac:spMkLst>
          </pc:spChg>
          <pc:spChg chg="add mod">
            <ac:chgData name="김다은(Kim Daeun)(dekim)" userId="b6691c31-fb45-4e45-8040-58eb86e45def" providerId="ADAL" clId="{EF7572A1-7FFA-4D03-BC0D-F70E0F840C73}" dt="2021-12-13T04:04:50.886" v="141"/>
            <ac:spMkLst>
              <pc:docMk/>
              <pc:sldMasterMk cId="283387551" sldId="2147483648"/>
              <pc:sldLayoutMk cId="723515677" sldId="2147483649"/>
              <ac:spMk id="10" creationId="{C24E4F9D-052D-4615-AAE9-77DF3703DC08}"/>
            </ac:spMkLst>
          </pc:spChg>
        </pc:sldLayoutChg>
      </pc:sldMasterChg>
    </pc:docChg>
  </pc:docChgLst>
  <pc:docChgLst>
    <pc:chgData name="한다솜(Han Dasom)(dasom12)" userId="5ad55384-8d9b-42b1-a01f-2469a256355b" providerId="ADAL" clId="{65F6DB54-789B-4AD9-9060-C462AF15110D}"/>
    <pc:docChg chg="undo custSel addSld delSld modSld">
      <pc:chgData name="한다솜(Han Dasom)(dasom12)" userId="5ad55384-8d9b-42b1-a01f-2469a256355b" providerId="ADAL" clId="{65F6DB54-789B-4AD9-9060-C462AF15110D}" dt="2021-11-29T07:17:37.822" v="319"/>
      <pc:docMkLst>
        <pc:docMk/>
      </pc:docMkLst>
      <pc:sldChg chg="addSp delSp modSp mod">
        <pc:chgData name="한다솜(Han Dasom)(dasom12)" userId="5ad55384-8d9b-42b1-a01f-2469a256355b" providerId="ADAL" clId="{65F6DB54-789B-4AD9-9060-C462AF15110D}" dt="2021-11-24T09:11:42.565" v="263" actId="478"/>
        <pc:sldMkLst>
          <pc:docMk/>
          <pc:sldMk cId="1145878250" sldId="256"/>
        </pc:sldMkLst>
        <pc:spChg chg="mod">
          <ac:chgData name="한다솜(Han Dasom)(dasom12)" userId="5ad55384-8d9b-42b1-a01f-2469a256355b" providerId="ADAL" clId="{65F6DB54-789B-4AD9-9060-C462AF15110D}" dt="2021-11-22T09:08:04.394" v="16" actId="1076"/>
          <ac:spMkLst>
            <pc:docMk/>
            <pc:sldMk cId="1145878250" sldId="256"/>
            <ac:spMk id="4" creationId="{96DE3652-058B-4089-BEFD-47E94E6B9D75}"/>
          </ac:spMkLst>
        </pc:spChg>
        <pc:spChg chg="add del mod">
          <ac:chgData name="한다솜(Han Dasom)(dasom12)" userId="5ad55384-8d9b-42b1-a01f-2469a256355b" providerId="ADAL" clId="{65F6DB54-789B-4AD9-9060-C462AF15110D}" dt="2021-11-24T09:11:42.565" v="263" actId="478"/>
          <ac:spMkLst>
            <pc:docMk/>
            <pc:sldMk cId="1145878250" sldId="256"/>
            <ac:spMk id="7" creationId="{7344F210-79AB-46D7-887E-5A62392AEEE4}"/>
          </ac:spMkLst>
        </pc:spChg>
        <pc:spChg chg="add del mod">
          <ac:chgData name="한다솜(Han Dasom)(dasom12)" userId="5ad55384-8d9b-42b1-a01f-2469a256355b" providerId="ADAL" clId="{65F6DB54-789B-4AD9-9060-C462AF15110D}" dt="2021-11-22T09:08:14.349" v="43"/>
          <ac:spMkLst>
            <pc:docMk/>
            <pc:sldMk cId="1145878250" sldId="256"/>
            <ac:spMk id="8" creationId="{85642FAE-A098-4DFB-A512-C81671F43F95}"/>
          </ac:spMkLst>
        </pc:spChg>
      </pc:sldChg>
      <pc:sldChg chg="modSp mod">
        <pc:chgData name="한다솜(Han Dasom)(dasom12)" userId="5ad55384-8d9b-42b1-a01f-2469a256355b" providerId="ADAL" clId="{65F6DB54-789B-4AD9-9060-C462AF15110D}" dt="2021-11-29T07:17:37.822" v="319"/>
        <pc:sldMkLst>
          <pc:docMk/>
          <pc:sldMk cId="26940151" sldId="347"/>
        </pc:sldMkLst>
        <pc:spChg chg="mod">
          <ac:chgData name="한다솜(Han Dasom)(dasom12)" userId="5ad55384-8d9b-42b1-a01f-2469a256355b" providerId="ADAL" clId="{65F6DB54-789B-4AD9-9060-C462AF15110D}" dt="2021-11-29T07:17:37.822" v="319"/>
          <ac:spMkLst>
            <pc:docMk/>
            <pc:sldMk cId="26940151" sldId="347"/>
            <ac:spMk id="33" creationId="{0C1CC554-8172-4126-A0DA-B1295D85A696}"/>
          </ac:spMkLst>
        </pc:spChg>
      </pc:sldChg>
      <pc:sldChg chg="addSp delSp modSp mod">
        <pc:chgData name="한다솜(Han Dasom)(dasom12)" userId="5ad55384-8d9b-42b1-a01f-2469a256355b" providerId="ADAL" clId="{65F6DB54-789B-4AD9-9060-C462AF15110D}" dt="2021-11-29T04:34:38.888" v="282" actId="478"/>
        <pc:sldMkLst>
          <pc:docMk/>
          <pc:sldMk cId="2392005589" sldId="359"/>
        </pc:sldMkLst>
        <pc:spChg chg="del">
          <ac:chgData name="한다솜(Han Dasom)(dasom12)" userId="5ad55384-8d9b-42b1-a01f-2469a256355b" providerId="ADAL" clId="{65F6DB54-789B-4AD9-9060-C462AF15110D}" dt="2021-11-29T04:34:38.888" v="282" actId="478"/>
          <ac:spMkLst>
            <pc:docMk/>
            <pc:sldMk cId="2392005589" sldId="359"/>
            <ac:spMk id="3" creationId="{835A340D-9875-48FF-A5C4-4DFF423461D6}"/>
          </ac:spMkLst>
        </pc:spChg>
        <pc:graphicFrameChg chg="del">
          <ac:chgData name="한다솜(Han Dasom)(dasom12)" userId="5ad55384-8d9b-42b1-a01f-2469a256355b" providerId="ADAL" clId="{65F6DB54-789B-4AD9-9060-C462AF15110D}" dt="2021-11-29T04:34:37.242" v="280" actId="478"/>
          <ac:graphicFrameMkLst>
            <pc:docMk/>
            <pc:sldMk cId="2392005589" sldId="359"/>
            <ac:graphicFrameMk id="7" creationId="{92F6572C-C439-42FD-8A6F-55E24870B97D}"/>
          </ac:graphicFrameMkLst>
        </pc:graphicFrameChg>
        <pc:graphicFrameChg chg="add mod">
          <ac:chgData name="한다솜(Han Dasom)(dasom12)" userId="5ad55384-8d9b-42b1-a01f-2469a256355b" providerId="ADAL" clId="{65F6DB54-789B-4AD9-9060-C462AF15110D}" dt="2021-11-29T04:34:37.569" v="281"/>
          <ac:graphicFrameMkLst>
            <pc:docMk/>
            <pc:sldMk cId="2392005589" sldId="359"/>
            <ac:graphicFrameMk id="8" creationId="{20356BCF-609A-4C96-A19E-E2C9DCA21F6D}"/>
          </ac:graphicFrameMkLst>
        </pc:graphicFrameChg>
      </pc:sldChg>
      <pc:sldChg chg="addSp delSp del mod">
        <pc:chgData name="한다솜(Han Dasom)(dasom12)" userId="5ad55384-8d9b-42b1-a01f-2469a256355b" providerId="ADAL" clId="{65F6DB54-789B-4AD9-9060-C462AF15110D}" dt="2021-11-22T05:08:01.349" v="12" actId="47"/>
        <pc:sldMkLst>
          <pc:docMk/>
          <pc:sldMk cId="3539454144" sldId="407"/>
        </pc:sldMkLst>
        <pc:picChg chg="add del">
          <ac:chgData name="한다솜(Han Dasom)(dasom12)" userId="5ad55384-8d9b-42b1-a01f-2469a256355b" providerId="ADAL" clId="{65F6DB54-789B-4AD9-9060-C462AF15110D}" dt="2021-11-22T05:07:13.575" v="11" actId="22"/>
          <ac:picMkLst>
            <pc:docMk/>
            <pc:sldMk cId="3539454144" sldId="407"/>
            <ac:picMk id="3" creationId="{843169D9-208A-4635-B1C0-1A3E470BEF9F}"/>
          </ac:picMkLst>
        </pc:picChg>
      </pc:sldChg>
      <pc:sldChg chg="addSp delSp modSp mod delAnim modAnim">
        <pc:chgData name="한다솜(Han Dasom)(dasom12)" userId="5ad55384-8d9b-42b1-a01f-2469a256355b" providerId="ADAL" clId="{65F6DB54-789B-4AD9-9060-C462AF15110D}" dt="2021-11-24T09:38:09.852" v="279" actId="478"/>
        <pc:sldMkLst>
          <pc:docMk/>
          <pc:sldMk cId="4137191669" sldId="417"/>
        </pc:sldMkLst>
        <pc:picChg chg="add mod">
          <ac:chgData name="한다솜(Han Dasom)(dasom12)" userId="5ad55384-8d9b-42b1-a01f-2469a256355b" providerId="ADAL" clId="{65F6DB54-789B-4AD9-9060-C462AF15110D}" dt="2021-11-24T09:25:15.907" v="276"/>
          <ac:picMkLst>
            <pc:docMk/>
            <pc:sldMk cId="4137191669" sldId="417"/>
            <ac:picMk id="2" creationId="{EEBC9CE8-7CFF-4F22-BC2F-D6179D19A674}"/>
          </ac:picMkLst>
        </pc:picChg>
        <pc:picChg chg="add del mod">
          <ac:chgData name="한다솜(Han Dasom)(dasom12)" userId="5ad55384-8d9b-42b1-a01f-2469a256355b" providerId="ADAL" clId="{65F6DB54-789B-4AD9-9060-C462AF15110D}" dt="2021-11-24T09:38:09.852" v="279" actId="478"/>
          <ac:picMkLst>
            <pc:docMk/>
            <pc:sldMk cId="4137191669" sldId="417"/>
            <ac:picMk id="30" creationId="{9FEF8A07-0DA8-4D7F-B2AC-CF30891C2EB3}"/>
          </ac:picMkLst>
        </pc:picChg>
      </pc:sldChg>
      <pc:sldChg chg="addSp modSp mod modAnim">
        <pc:chgData name="한다솜(Han Dasom)(dasom12)" userId="5ad55384-8d9b-42b1-a01f-2469a256355b" providerId="ADAL" clId="{65F6DB54-789B-4AD9-9060-C462AF15110D}" dt="2021-11-24T09:23:15.117" v="270"/>
        <pc:sldMkLst>
          <pc:docMk/>
          <pc:sldMk cId="3162198623" sldId="418"/>
        </pc:sldMkLst>
        <pc:picChg chg="add mod">
          <ac:chgData name="한다솜(Han Dasom)(dasom12)" userId="5ad55384-8d9b-42b1-a01f-2469a256355b" providerId="ADAL" clId="{65F6DB54-789B-4AD9-9060-C462AF15110D}" dt="2021-11-24T09:23:13.517" v="269" actId="1076"/>
          <ac:picMkLst>
            <pc:docMk/>
            <pc:sldMk cId="3162198623" sldId="418"/>
            <ac:picMk id="3" creationId="{2BEA5B3C-4DB2-4E96-9568-F01F2B9C7CBB}"/>
          </ac:picMkLst>
        </pc:picChg>
      </pc:sldChg>
      <pc:sldChg chg="modSp mod">
        <pc:chgData name="한다솜(Han Dasom)(dasom12)" userId="5ad55384-8d9b-42b1-a01f-2469a256355b" providerId="ADAL" clId="{65F6DB54-789B-4AD9-9060-C462AF15110D}" dt="2021-11-19T06:28:17.122" v="9" actId="20577"/>
        <pc:sldMkLst>
          <pc:docMk/>
          <pc:sldMk cId="1166493117" sldId="424"/>
        </pc:sldMkLst>
        <pc:graphicFrameChg chg="modGraphic">
          <ac:chgData name="한다솜(Han Dasom)(dasom12)" userId="5ad55384-8d9b-42b1-a01f-2469a256355b" providerId="ADAL" clId="{65F6DB54-789B-4AD9-9060-C462AF15110D}" dt="2021-11-19T06:28:17.122" v="9" actId="20577"/>
          <ac:graphicFrameMkLst>
            <pc:docMk/>
            <pc:sldMk cId="1166493117" sldId="424"/>
            <ac:graphicFrameMk id="3" creationId="{B3FA63D0-D552-4985-A3CF-F4261C7EF29D}"/>
          </ac:graphicFrameMkLst>
        </pc:graphicFrameChg>
      </pc:sldChg>
      <pc:sldChg chg="add setBg">
        <pc:chgData name="한다솜(Han Dasom)(dasom12)" userId="5ad55384-8d9b-42b1-a01f-2469a256355b" providerId="ADAL" clId="{65F6DB54-789B-4AD9-9060-C462AF15110D}" dt="2021-11-22T05:08:13.517" v="14"/>
        <pc:sldMkLst>
          <pc:docMk/>
          <pc:sldMk cId="3086569844" sldId="425"/>
        </pc:sldMkLst>
      </pc:sldChg>
      <pc:sldChg chg="delSp modSp add del mod modNotesTx">
        <pc:chgData name="한다솜(Han Dasom)(dasom12)" userId="5ad55384-8d9b-42b1-a01f-2469a256355b" providerId="ADAL" clId="{65F6DB54-789B-4AD9-9060-C462AF15110D}" dt="2021-11-24T09:10:11.917" v="256" actId="47"/>
        <pc:sldMkLst>
          <pc:docMk/>
          <pc:sldMk cId="1578704923" sldId="426"/>
        </pc:sldMkLst>
        <pc:spChg chg="del">
          <ac:chgData name="한다솜(Han Dasom)(dasom12)" userId="5ad55384-8d9b-42b1-a01f-2469a256355b" providerId="ADAL" clId="{65F6DB54-789B-4AD9-9060-C462AF15110D}" dt="2021-11-22T09:15:16.075" v="162" actId="478"/>
          <ac:spMkLst>
            <pc:docMk/>
            <pc:sldMk cId="1578704923" sldId="426"/>
            <ac:spMk id="2" creationId="{E38D2C27-3103-4ECE-9F2C-6ED72BA36035}"/>
          </ac:spMkLst>
        </pc:spChg>
        <pc:spChg chg="del">
          <ac:chgData name="한다솜(Han Dasom)(dasom12)" userId="5ad55384-8d9b-42b1-a01f-2469a256355b" providerId="ADAL" clId="{65F6DB54-789B-4AD9-9060-C462AF15110D}" dt="2021-11-22T09:15:16.075" v="162" actId="478"/>
          <ac:spMkLst>
            <pc:docMk/>
            <pc:sldMk cId="1578704923" sldId="426"/>
            <ac:spMk id="4" creationId="{96DE3652-058B-4089-BEFD-47E94E6B9D75}"/>
          </ac:spMkLst>
        </pc:spChg>
        <pc:spChg chg="mod">
          <ac:chgData name="한다솜(Han Dasom)(dasom12)" userId="5ad55384-8d9b-42b1-a01f-2469a256355b" providerId="ADAL" clId="{65F6DB54-789B-4AD9-9060-C462AF15110D}" dt="2021-11-24T09:09:29.240" v="254" actId="6549"/>
          <ac:spMkLst>
            <pc:docMk/>
            <pc:sldMk cId="1578704923" sldId="426"/>
            <ac:spMk id="7" creationId="{7344F210-79AB-46D7-887E-5A62392AEEE4}"/>
          </ac:spMkLst>
        </pc:spChg>
        <pc:picChg chg="del">
          <ac:chgData name="한다솜(Han Dasom)(dasom12)" userId="5ad55384-8d9b-42b1-a01f-2469a256355b" providerId="ADAL" clId="{65F6DB54-789B-4AD9-9060-C462AF15110D}" dt="2021-11-22T09:15:16.075" v="162" actId="478"/>
          <ac:picMkLst>
            <pc:docMk/>
            <pc:sldMk cId="1578704923" sldId="426"/>
            <ac:picMk id="5" creationId="{2581E6B6-F49C-4BB0-A90C-B279682D7EC5}"/>
          </ac:picMkLst>
        </pc:picChg>
        <pc:cxnChg chg="del">
          <ac:chgData name="한다솜(Han Dasom)(dasom12)" userId="5ad55384-8d9b-42b1-a01f-2469a256355b" providerId="ADAL" clId="{65F6DB54-789B-4AD9-9060-C462AF15110D}" dt="2021-11-22T09:15:16.075" v="162" actId="478"/>
          <ac:cxnSpMkLst>
            <pc:docMk/>
            <pc:sldMk cId="1578704923" sldId="426"/>
            <ac:cxnSpMk id="10" creationId="{87446A87-25B6-4B3E-B611-7E081D991EE3}"/>
          </ac:cxnSpMkLst>
        </pc:cxnChg>
        <pc:cxnChg chg="del">
          <ac:chgData name="한다솜(Han Dasom)(dasom12)" userId="5ad55384-8d9b-42b1-a01f-2469a256355b" providerId="ADAL" clId="{65F6DB54-789B-4AD9-9060-C462AF15110D}" dt="2021-11-22T09:15:16.075" v="162" actId="478"/>
          <ac:cxnSpMkLst>
            <pc:docMk/>
            <pc:sldMk cId="1578704923" sldId="426"/>
            <ac:cxnSpMk id="12" creationId="{0D3BCC9C-F6EA-4AE5-980B-B7C5B3461105}"/>
          </ac:cxnSpMkLst>
        </pc:cxnChg>
      </pc:sldChg>
      <pc:sldChg chg="delSp modSp add mod modNotesTx">
        <pc:chgData name="한다솜(Han Dasom)(dasom12)" userId="5ad55384-8d9b-42b1-a01f-2469a256355b" providerId="ADAL" clId="{65F6DB54-789B-4AD9-9060-C462AF15110D}" dt="2021-11-24T09:11:46.669" v="264" actId="20577"/>
        <pc:sldMkLst>
          <pc:docMk/>
          <pc:sldMk cId="3371540488" sldId="426"/>
        </pc:sldMkLst>
        <pc:spChg chg="del">
          <ac:chgData name="한다솜(Han Dasom)(dasom12)" userId="5ad55384-8d9b-42b1-a01f-2469a256355b" providerId="ADAL" clId="{65F6DB54-789B-4AD9-9060-C462AF15110D}" dt="2021-11-24T09:11:30.552" v="258" actId="478"/>
          <ac:spMkLst>
            <pc:docMk/>
            <pc:sldMk cId="3371540488" sldId="426"/>
            <ac:spMk id="2" creationId="{E38D2C27-3103-4ECE-9F2C-6ED72BA36035}"/>
          </ac:spMkLst>
        </pc:spChg>
        <pc:spChg chg="del">
          <ac:chgData name="한다솜(Han Dasom)(dasom12)" userId="5ad55384-8d9b-42b1-a01f-2469a256355b" providerId="ADAL" clId="{65F6DB54-789B-4AD9-9060-C462AF15110D}" dt="2021-11-24T09:11:30.552" v="258" actId="478"/>
          <ac:spMkLst>
            <pc:docMk/>
            <pc:sldMk cId="3371540488" sldId="426"/>
            <ac:spMk id="4" creationId="{96DE3652-058B-4089-BEFD-47E94E6B9D75}"/>
          </ac:spMkLst>
        </pc:spChg>
        <pc:spChg chg="mod">
          <ac:chgData name="한다솜(Han Dasom)(dasom12)" userId="5ad55384-8d9b-42b1-a01f-2469a256355b" providerId="ADAL" clId="{65F6DB54-789B-4AD9-9060-C462AF15110D}" dt="2021-11-24T09:11:35.923" v="262" actId="403"/>
          <ac:spMkLst>
            <pc:docMk/>
            <pc:sldMk cId="3371540488" sldId="426"/>
            <ac:spMk id="7" creationId="{7344F210-79AB-46D7-887E-5A62392AEEE4}"/>
          </ac:spMkLst>
        </pc:spChg>
        <pc:picChg chg="del">
          <ac:chgData name="한다솜(Han Dasom)(dasom12)" userId="5ad55384-8d9b-42b1-a01f-2469a256355b" providerId="ADAL" clId="{65F6DB54-789B-4AD9-9060-C462AF15110D}" dt="2021-11-24T09:11:30.552" v="258" actId="478"/>
          <ac:picMkLst>
            <pc:docMk/>
            <pc:sldMk cId="3371540488" sldId="426"/>
            <ac:picMk id="5" creationId="{2581E6B6-F49C-4BB0-A90C-B279682D7EC5}"/>
          </ac:picMkLst>
        </pc:picChg>
        <pc:cxnChg chg="del">
          <ac:chgData name="한다솜(Han Dasom)(dasom12)" userId="5ad55384-8d9b-42b1-a01f-2469a256355b" providerId="ADAL" clId="{65F6DB54-789B-4AD9-9060-C462AF15110D}" dt="2021-11-24T09:11:30.552" v="258" actId="478"/>
          <ac:cxnSpMkLst>
            <pc:docMk/>
            <pc:sldMk cId="3371540488" sldId="426"/>
            <ac:cxnSpMk id="10" creationId="{87446A87-25B6-4B3E-B611-7E081D991EE3}"/>
          </ac:cxnSpMkLst>
        </pc:cxnChg>
        <pc:cxnChg chg="del">
          <ac:chgData name="한다솜(Han Dasom)(dasom12)" userId="5ad55384-8d9b-42b1-a01f-2469a256355b" providerId="ADAL" clId="{65F6DB54-789B-4AD9-9060-C462AF15110D}" dt="2021-11-24T09:11:30.552" v="258" actId="478"/>
          <ac:cxnSpMkLst>
            <pc:docMk/>
            <pc:sldMk cId="3371540488" sldId="426"/>
            <ac:cxnSpMk id="12" creationId="{0D3BCC9C-F6EA-4AE5-980B-B7C5B3461105}"/>
          </ac:cxnSpMkLst>
        </pc:cxnChg>
      </pc:sldChg>
    </pc:docChg>
  </pc:docChgLst>
  <pc:docChgLst>
    <pc:chgData name="한다솜(Han Dasom)(dasom12)" userId="5ad55384-8d9b-42b1-a01f-2469a256355b" providerId="ADAL" clId="{2FFC37D2-0773-4839-B9CE-29EC6EFCB16D}"/>
    <pc:docChg chg="undo custSel addSld delSld modSld modMainMaster modShowInfo">
      <pc:chgData name="한다솜(Han Dasom)(dasom12)" userId="5ad55384-8d9b-42b1-a01f-2469a256355b" providerId="ADAL" clId="{2FFC37D2-0773-4839-B9CE-29EC6EFCB16D}" dt="2021-12-15T07:35:40.342" v="405" actId="47"/>
      <pc:docMkLst>
        <pc:docMk/>
      </pc:docMkLst>
      <pc:sldChg chg="addSp delSp modSp mod modAnim">
        <pc:chgData name="한다솜(Han Dasom)(dasom12)" userId="5ad55384-8d9b-42b1-a01f-2469a256355b" providerId="ADAL" clId="{2FFC37D2-0773-4839-B9CE-29EC6EFCB16D}" dt="2021-12-15T06:42:45.405" v="385" actId="1076"/>
        <pc:sldMkLst>
          <pc:docMk/>
          <pc:sldMk cId="1145878250" sldId="256"/>
        </pc:sldMkLst>
        <pc:spChg chg="del">
          <ac:chgData name="한다솜(Han Dasom)(dasom12)" userId="5ad55384-8d9b-42b1-a01f-2469a256355b" providerId="ADAL" clId="{2FFC37D2-0773-4839-B9CE-29EC6EFCB16D}" dt="2021-12-14T07:20:13.550" v="2" actId="478"/>
          <ac:spMkLst>
            <pc:docMk/>
            <pc:sldMk cId="1145878250" sldId="256"/>
            <ac:spMk id="4" creationId="{96DE3652-058B-4089-BEFD-47E94E6B9D75}"/>
          </ac:spMkLst>
        </pc:spChg>
        <pc:spChg chg="add mod">
          <ac:chgData name="한다솜(Han Dasom)(dasom12)" userId="5ad55384-8d9b-42b1-a01f-2469a256355b" providerId="ADAL" clId="{2FFC37D2-0773-4839-B9CE-29EC6EFCB16D}" dt="2021-12-14T07:20:01.511" v="1"/>
          <ac:spMkLst>
            <pc:docMk/>
            <pc:sldMk cId="1145878250" sldId="256"/>
            <ac:spMk id="7" creationId="{E3B20A1F-DC6D-45C4-BC4A-EB28ADF3632B}"/>
          </ac:spMkLst>
        </pc:spChg>
        <pc:spChg chg="add mod">
          <ac:chgData name="한다솜(Han Dasom)(dasom12)" userId="5ad55384-8d9b-42b1-a01f-2469a256355b" providerId="ADAL" clId="{2FFC37D2-0773-4839-B9CE-29EC6EFCB16D}" dt="2021-12-14T07:21:51.615" v="11" actId="20577"/>
          <ac:spMkLst>
            <pc:docMk/>
            <pc:sldMk cId="1145878250" sldId="256"/>
            <ac:spMk id="8" creationId="{B8F5BCE1-A0EC-4722-861F-F6C98B2396D6}"/>
          </ac:spMkLst>
        </pc:spChg>
        <pc:spChg chg="add mod">
          <ac:chgData name="한다솜(Han Dasom)(dasom12)" userId="5ad55384-8d9b-42b1-a01f-2469a256355b" providerId="ADAL" clId="{2FFC37D2-0773-4839-B9CE-29EC6EFCB16D}" dt="2021-12-14T07:20:13.787" v="3"/>
          <ac:spMkLst>
            <pc:docMk/>
            <pc:sldMk cId="1145878250" sldId="256"/>
            <ac:spMk id="9" creationId="{68EE5E51-3AD8-4293-A5B6-944846C0CCF1}"/>
          </ac:spMkLst>
        </pc:spChg>
        <pc:picChg chg="add mod">
          <ac:chgData name="한다솜(Han Dasom)(dasom12)" userId="5ad55384-8d9b-42b1-a01f-2469a256355b" providerId="ADAL" clId="{2FFC37D2-0773-4839-B9CE-29EC6EFCB16D}" dt="2021-12-15T06:42:45.405" v="385" actId="1076"/>
          <ac:picMkLst>
            <pc:docMk/>
            <pc:sldMk cId="1145878250" sldId="256"/>
            <ac:picMk id="3" creationId="{05684804-6A46-4898-A4D7-3D291A7A3C31}"/>
          </ac:picMkLst>
        </pc:picChg>
        <pc:picChg chg="del">
          <ac:chgData name="한다솜(Han Dasom)(dasom12)" userId="5ad55384-8d9b-42b1-a01f-2469a256355b" providerId="ADAL" clId="{2FFC37D2-0773-4839-B9CE-29EC6EFCB16D}" dt="2021-12-14T07:19:47.805" v="0" actId="478"/>
          <ac:picMkLst>
            <pc:docMk/>
            <pc:sldMk cId="1145878250" sldId="256"/>
            <ac:picMk id="5" creationId="{2581E6B6-F49C-4BB0-A90C-B279682D7EC5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42:34.619" v="383"/>
        <pc:sldMkLst>
          <pc:docMk/>
          <pc:sldMk cId="2107733057" sldId="309"/>
        </pc:sldMkLst>
        <pc:spChg chg="mod">
          <ac:chgData name="한다솜(Han Dasom)(dasom12)" userId="5ad55384-8d9b-42b1-a01f-2469a256355b" providerId="ADAL" clId="{2FFC37D2-0773-4839-B9CE-29EC6EFCB16D}" dt="2021-12-14T07:22:51.153" v="12" actId="20577"/>
          <ac:spMkLst>
            <pc:docMk/>
            <pc:sldMk cId="2107733057" sldId="309"/>
            <ac:spMk id="6" creationId="{A779E409-64A9-40B2-B428-72ABC950BB85}"/>
          </ac:spMkLst>
        </pc:spChg>
        <pc:picChg chg="add mod">
          <ac:chgData name="한다솜(Han Dasom)(dasom12)" userId="5ad55384-8d9b-42b1-a01f-2469a256355b" providerId="ADAL" clId="{2FFC37D2-0773-4839-B9CE-29EC6EFCB16D}" dt="2021-12-15T06:42:33.065" v="382" actId="1076"/>
          <ac:picMkLst>
            <pc:docMk/>
            <pc:sldMk cId="2107733057" sldId="309"/>
            <ac:picMk id="2" creationId="{55C53C62-872C-4E4E-BA71-B874472E6343}"/>
          </ac:picMkLst>
        </pc:picChg>
      </pc:sldChg>
      <pc:sldChg chg="modSp">
        <pc:chgData name="한다솜(Han Dasom)(dasom12)" userId="5ad55384-8d9b-42b1-a01f-2469a256355b" providerId="ADAL" clId="{2FFC37D2-0773-4839-B9CE-29EC6EFCB16D}" dt="2021-12-14T07:27:12.532" v="24"/>
        <pc:sldMkLst>
          <pc:docMk/>
          <pc:sldMk cId="446972187" sldId="311"/>
        </pc:sldMkLst>
        <pc:graphicFrameChg chg="mod">
          <ac:chgData name="한다솜(Han Dasom)(dasom12)" userId="5ad55384-8d9b-42b1-a01f-2469a256355b" providerId="ADAL" clId="{2FFC37D2-0773-4839-B9CE-29EC6EFCB16D}" dt="2021-12-14T07:27:12.532" v="24"/>
          <ac:graphicFrameMkLst>
            <pc:docMk/>
            <pc:sldMk cId="446972187" sldId="311"/>
            <ac:graphicFrameMk id="5" creationId="{AFB8E5C0-F7A1-4A79-8D36-616E3DD58C58}"/>
          </ac:graphicFrameMkLst>
        </pc:graphicFrameChg>
      </pc:sldChg>
      <pc:sldChg chg="addSp modSp mod modAnim">
        <pc:chgData name="한다솜(Han Dasom)(dasom12)" userId="5ad55384-8d9b-42b1-a01f-2469a256355b" providerId="ADAL" clId="{2FFC37D2-0773-4839-B9CE-29EC6EFCB16D}" dt="2021-12-15T06:38:26.310" v="354"/>
        <pc:sldMkLst>
          <pc:docMk/>
          <pc:sldMk cId="46229504" sldId="312"/>
        </pc:sldMkLst>
        <pc:picChg chg="add mod">
          <ac:chgData name="한다솜(Han Dasom)(dasom12)" userId="5ad55384-8d9b-42b1-a01f-2469a256355b" providerId="ADAL" clId="{2FFC37D2-0773-4839-B9CE-29EC6EFCB16D}" dt="2021-12-14T08:25:18.038" v="167" actId="1076"/>
          <ac:picMkLst>
            <pc:docMk/>
            <pc:sldMk cId="46229504" sldId="312"/>
            <ac:picMk id="2" creationId="{B7BF776A-D985-4894-A3CA-DCDDA299E597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5:37.620" v="321"/>
        <pc:sldMkLst>
          <pc:docMk/>
          <pc:sldMk cId="3744647489" sldId="313"/>
        </pc:sldMkLst>
        <pc:graphicFrameChg chg="mod">
          <ac:chgData name="한다솜(Han Dasom)(dasom12)" userId="5ad55384-8d9b-42b1-a01f-2469a256355b" providerId="ADAL" clId="{2FFC37D2-0773-4839-B9CE-29EC6EFCB16D}" dt="2021-12-14T07:27:29.582" v="29"/>
          <ac:graphicFrameMkLst>
            <pc:docMk/>
            <pc:sldMk cId="3744647489" sldId="313"/>
            <ac:graphicFrameMk id="27" creationId="{B748E643-9B7C-4ECA-A7F4-5C3149CB5A78}"/>
          </ac:graphicFrameMkLst>
        </pc:graphicFrameChg>
        <pc:picChg chg="add mod">
          <ac:chgData name="한다솜(Han Dasom)(dasom12)" userId="5ad55384-8d9b-42b1-a01f-2469a256355b" providerId="ADAL" clId="{2FFC37D2-0773-4839-B9CE-29EC6EFCB16D}" dt="2021-12-14T08:39:09.296" v="231"/>
          <ac:picMkLst>
            <pc:docMk/>
            <pc:sldMk cId="3744647489" sldId="313"/>
            <ac:picMk id="2" creationId="{FC071340-EFEA-4977-9AC3-FF7428D7CCA4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42:25.563" v="380"/>
        <pc:sldMkLst>
          <pc:docMk/>
          <pc:sldMk cId="3806434352" sldId="314"/>
        </pc:sldMkLst>
        <pc:picChg chg="add mod">
          <ac:chgData name="한다솜(Han Dasom)(dasom12)" userId="5ad55384-8d9b-42b1-a01f-2469a256355b" providerId="ADAL" clId="{2FFC37D2-0773-4839-B9CE-29EC6EFCB16D}" dt="2021-12-15T06:42:23.186" v="379" actId="1076"/>
          <ac:picMkLst>
            <pc:docMk/>
            <pc:sldMk cId="3806434352" sldId="314"/>
            <ac:picMk id="3" creationId="{C9FC00DC-BEDC-4BE1-A80F-69DD6758965D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36:08.137" v="327"/>
        <pc:sldMkLst>
          <pc:docMk/>
          <pc:sldMk cId="3320641911" sldId="316"/>
        </pc:sldMkLst>
        <pc:picChg chg="add mod">
          <ac:chgData name="한다솜(Han Dasom)(dasom12)" userId="5ad55384-8d9b-42b1-a01f-2469a256355b" providerId="ADAL" clId="{2FFC37D2-0773-4839-B9CE-29EC6EFCB16D}" dt="2021-12-14T08:35:33.938" v="218" actId="1076"/>
          <ac:picMkLst>
            <pc:docMk/>
            <pc:sldMk cId="3320641911" sldId="316"/>
            <ac:picMk id="3" creationId="{066A7CD6-3B76-4BA8-9064-615511D67750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5:32.155" v="320"/>
        <pc:sldMkLst>
          <pc:docMk/>
          <pc:sldMk cId="4010286517" sldId="321"/>
        </pc:sldMkLst>
        <pc:graphicFrameChg chg="mod">
          <ac:chgData name="한다솜(Han Dasom)(dasom12)" userId="5ad55384-8d9b-42b1-a01f-2469a256355b" providerId="ADAL" clId="{2FFC37D2-0773-4839-B9CE-29EC6EFCB16D}" dt="2021-12-14T07:27:32.323" v="30"/>
          <ac:graphicFrameMkLst>
            <pc:docMk/>
            <pc:sldMk cId="4010286517" sldId="321"/>
            <ac:graphicFrameMk id="22" creationId="{9FB4EC91-B4BF-453A-A571-E361A8AE521B}"/>
          </ac:graphicFrameMkLst>
        </pc:graphicFrameChg>
        <pc:picChg chg="add mod">
          <ac:chgData name="한다솜(Han Dasom)(dasom12)" userId="5ad55384-8d9b-42b1-a01f-2469a256355b" providerId="ADAL" clId="{2FFC37D2-0773-4839-B9CE-29EC6EFCB16D}" dt="2021-12-14T08:39:18.666" v="232"/>
          <ac:picMkLst>
            <pc:docMk/>
            <pc:sldMk cId="4010286517" sldId="321"/>
            <ac:picMk id="2" creationId="{50C0CB44-A418-46CB-8E9F-E0ACB28DA4CB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5:26.322" v="319"/>
        <pc:sldMkLst>
          <pc:docMk/>
          <pc:sldMk cId="3797175113" sldId="322"/>
        </pc:sldMkLst>
        <pc:graphicFrameChg chg="mod">
          <ac:chgData name="한다솜(Han Dasom)(dasom12)" userId="5ad55384-8d9b-42b1-a01f-2469a256355b" providerId="ADAL" clId="{2FFC37D2-0773-4839-B9CE-29EC6EFCB16D}" dt="2021-12-14T07:27:35.197" v="31"/>
          <ac:graphicFrameMkLst>
            <pc:docMk/>
            <pc:sldMk cId="3797175113" sldId="322"/>
            <ac:graphicFrameMk id="17" creationId="{1C60CAC3-8EA0-43CE-ADE9-48D65BC05671}"/>
          </ac:graphicFrameMkLst>
        </pc:graphicFrameChg>
        <pc:picChg chg="add mod">
          <ac:chgData name="한다솜(Han Dasom)(dasom12)" userId="5ad55384-8d9b-42b1-a01f-2469a256355b" providerId="ADAL" clId="{2FFC37D2-0773-4839-B9CE-29EC6EFCB16D}" dt="2021-12-14T08:39:25.331" v="233"/>
          <ac:picMkLst>
            <pc:docMk/>
            <pc:sldMk cId="3797175113" sldId="322"/>
            <ac:picMk id="2" creationId="{461A40C7-3B4B-4C02-B4F2-2BE51A7EF8E3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5:11.940" v="317"/>
        <pc:sldMkLst>
          <pc:docMk/>
          <pc:sldMk cId="1973919463" sldId="323"/>
        </pc:sldMkLst>
        <pc:spChg chg="add del mod">
          <ac:chgData name="한다솜(Han Dasom)(dasom12)" userId="5ad55384-8d9b-42b1-a01f-2469a256355b" providerId="ADAL" clId="{2FFC37D2-0773-4839-B9CE-29EC6EFCB16D}" dt="2021-12-15T06:09:32.722" v="293" actId="478"/>
          <ac:spMkLst>
            <pc:docMk/>
            <pc:sldMk cId="1973919463" sldId="323"/>
            <ac:spMk id="15" creationId="{C47E2D68-5CD8-4949-9AF1-41AC0D6065A3}"/>
          </ac:spMkLst>
        </pc:spChg>
        <pc:graphicFrameChg chg="mod">
          <ac:chgData name="한다솜(Han Dasom)(dasom12)" userId="5ad55384-8d9b-42b1-a01f-2469a256355b" providerId="ADAL" clId="{2FFC37D2-0773-4839-B9CE-29EC6EFCB16D}" dt="2021-12-14T07:27:39.814" v="32"/>
          <ac:graphicFrameMkLst>
            <pc:docMk/>
            <pc:sldMk cId="1973919463" sldId="323"/>
            <ac:graphicFrameMk id="16" creationId="{E341D946-03B0-4A11-AA88-D83E9D9CC6AF}"/>
          </ac:graphicFrameMkLst>
        </pc:graphicFrameChg>
        <pc:picChg chg="add del mod">
          <ac:chgData name="한다솜(Han Dasom)(dasom12)" userId="5ad55384-8d9b-42b1-a01f-2469a256355b" providerId="ADAL" clId="{2FFC37D2-0773-4839-B9CE-29EC6EFCB16D}" dt="2021-12-14T08:40:08.084" v="237" actId="478"/>
          <ac:picMkLst>
            <pc:docMk/>
            <pc:sldMk cId="1973919463" sldId="323"/>
            <ac:picMk id="4" creationId="{C214E9CE-4B9D-41BF-9166-E9AEA7020D4B}"/>
          </ac:picMkLst>
        </pc:picChg>
        <pc:picChg chg="add mod">
          <ac:chgData name="한다솜(Han Dasom)(dasom12)" userId="5ad55384-8d9b-42b1-a01f-2469a256355b" providerId="ADAL" clId="{2FFC37D2-0773-4839-B9CE-29EC6EFCB16D}" dt="2021-12-15T06:09:31.622" v="292" actId="1076"/>
          <ac:picMkLst>
            <pc:docMk/>
            <pc:sldMk cId="1973919463" sldId="323"/>
            <ac:picMk id="5" creationId="{8734A7B9-56EC-47D6-BE2D-8E0592F733AB}"/>
          </ac:picMkLst>
        </pc:picChg>
      </pc:sldChg>
      <pc:sldChg chg="modSp">
        <pc:chgData name="한다솜(Han Dasom)(dasom12)" userId="5ad55384-8d9b-42b1-a01f-2469a256355b" providerId="ADAL" clId="{2FFC37D2-0773-4839-B9CE-29EC6EFCB16D}" dt="2021-12-14T07:27:53.892" v="36"/>
        <pc:sldMkLst>
          <pc:docMk/>
          <pc:sldMk cId="3350423763" sldId="324"/>
        </pc:sldMkLst>
        <pc:graphicFrameChg chg="mod">
          <ac:chgData name="한다솜(Han Dasom)(dasom12)" userId="5ad55384-8d9b-42b1-a01f-2469a256355b" providerId="ADAL" clId="{2FFC37D2-0773-4839-B9CE-29EC6EFCB16D}" dt="2021-12-14T07:27:53.892" v="36"/>
          <ac:graphicFrameMkLst>
            <pc:docMk/>
            <pc:sldMk cId="3350423763" sldId="324"/>
            <ac:graphicFrameMk id="25" creationId="{21310A5D-42D7-4482-9CBF-D2A7ACA99D6C}"/>
          </ac:graphicFrameMkLst>
        </pc:graphicFrameChg>
      </pc:sldChg>
      <pc:sldChg chg="addSp delSp modSp mod modAnim">
        <pc:chgData name="한다솜(Han Dasom)(dasom12)" userId="5ad55384-8d9b-42b1-a01f-2469a256355b" providerId="ADAL" clId="{2FFC37D2-0773-4839-B9CE-29EC6EFCB16D}" dt="2021-12-15T06:34:55.813" v="314"/>
        <pc:sldMkLst>
          <pc:docMk/>
          <pc:sldMk cId="73190784" sldId="328"/>
        </pc:sldMkLst>
        <pc:spChg chg="add del mod">
          <ac:chgData name="한다솜(Han Dasom)(dasom12)" userId="5ad55384-8d9b-42b1-a01f-2469a256355b" providerId="ADAL" clId="{2FFC37D2-0773-4839-B9CE-29EC6EFCB16D}" dt="2021-12-15T06:09:35.910" v="294" actId="478"/>
          <ac:spMkLst>
            <pc:docMk/>
            <pc:sldMk cId="73190784" sldId="328"/>
            <ac:spMk id="6" creationId="{4F5C4C34-F518-4C68-B17E-A54951EB8EED}"/>
          </ac:spMkLst>
        </pc:spChg>
        <pc:picChg chg="add mod">
          <ac:chgData name="한다솜(Han Dasom)(dasom12)" userId="5ad55384-8d9b-42b1-a01f-2469a256355b" providerId="ADAL" clId="{2FFC37D2-0773-4839-B9CE-29EC6EFCB16D}" dt="2021-12-15T06:09:40.996" v="295"/>
          <ac:picMkLst>
            <pc:docMk/>
            <pc:sldMk cId="73190784" sldId="328"/>
            <ac:picMk id="7" creationId="{B1A589C4-A762-4180-9E05-CD0683DA0DCB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4:32.709" v="311"/>
        <pc:sldMkLst>
          <pc:docMk/>
          <pc:sldMk cId="1338806980" sldId="329"/>
        </pc:sldMkLst>
        <pc:graphicFrameChg chg="mod">
          <ac:chgData name="한다솜(Han Dasom)(dasom12)" userId="5ad55384-8d9b-42b1-a01f-2469a256355b" providerId="ADAL" clId="{2FFC37D2-0773-4839-B9CE-29EC6EFCB16D}" dt="2021-12-14T07:27:58.667" v="37"/>
          <ac:graphicFrameMkLst>
            <pc:docMk/>
            <pc:sldMk cId="1338806980" sldId="329"/>
            <ac:graphicFrameMk id="12" creationId="{186FDD47-E288-43F4-9722-1DEE86CE3A88}"/>
          </ac:graphicFrameMkLst>
        </pc:graphicFrameChg>
        <pc:picChg chg="add mod">
          <ac:chgData name="한다솜(Han Dasom)(dasom12)" userId="5ad55384-8d9b-42b1-a01f-2469a256355b" providerId="ADAL" clId="{2FFC37D2-0773-4839-B9CE-29EC6EFCB16D}" dt="2021-12-14T08:44:45.810" v="247"/>
          <ac:picMkLst>
            <pc:docMk/>
            <pc:sldMk cId="1338806980" sldId="329"/>
            <ac:picMk id="2" creationId="{57BF0409-AB84-4053-BFA1-2FB9DE74C4FC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4:12.405" v="309"/>
        <pc:sldMkLst>
          <pc:docMk/>
          <pc:sldMk cId="381537057" sldId="330"/>
        </pc:sldMkLst>
        <pc:graphicFrameChg chg="mod">
          <ac:chgData name="한다솜(Han Dasom)(dasom12)" userId="5ad55384-8d9b-42b1-a01f-2469a256355b" providerId="ADAL" clId="{2FFC37D2-0773-4839-B9CE-29EC6EFCB16D}" dt="2021-12-14T07:28:06.254" v="39"/>
          <ac:graphicFrameMkLst>
            <pc:docMk/>
            <pc:sldMk cId="381537057" sldId="330"/>
            <ac:graphicFrameMk id="17" creationId="{7FE476FB-91F0-497A-B3E0-97C8F6E6D81A}"/>
          </ac:graphicFrameMkLst>
        </pc:graphicFrameChg>
        <pc:picChg chg="add del mod">
          <ac:chgData name="한다솜(Han Dasom)(dasom12)" userId="5ad55384-8d9b-42b1-a01f-2469a256355b" providerId="ADAL" clId="{2FFC37D2-0773-4839-B9CE-29EC6EFCB16D}" dt="2021-12-14T08:45:37.007" v="252" actId="478"/>
          <ac:picMkLst>
            <pc:docMk/>
            <pc:sldMk cId="381537057" sldId="330"/>
            <ac:picMk id="2" creationId="{51230B3C-CB99-4C58-9881-96210323948A}"/>
          </ac:picMkLst>
        </pc:picChg>
        <pc:picChg chg="add mod">
          <ac:chgData name="한다솜(Han Dasom)(dasom12)" userId="5ad55384-8d9b-42b1-a01f-2469a256355b" providerId="ADAL" clId="{2FFC37D2-0773-4839-B9CE-29EC6EFCB16D}" dt="2021-12-14T08:45:56.626" v="253"/>
          <ac:picMkLst>
            <pc:docMk/>
            <pc:sldMk cId="381537057" sldId="330"/>
            <ac:picMk id="3" creationId="{D6375F9C-B7F1-4715-BC33-FCDF2B4334EE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4:48.866" v="313"/>
        <pc:sldMkLst>
          <pc:docMk/>
          <pc:sldMk cId="3023956806" sldId="336"/>
        </pc:sldMkLst>
        <pc:graphicFrameChg chg="mod">
          <ac:chgData name="한다솜(Han Dasom)(dasom12)" userId="5ad55384-8d9b-42b1-a01f-2469a256355b" providerId="ADAL" clId="{2FFC37D2-0773-4839-B9CE-29EC6EFCB16D}" dt="2021-12-14T07:27:51.221" v="35"/>
          <ac:graphicFrameMkLst>
            <pc:docMk/>
            <pc:sldMk cId="3023956806" sldId="336"/>
            <ac:graphicFrameMk id="10" creationId="{C6F87D5F-D4AC-4B59-9F3E-EA91FB56CF1B}"/>
          </ac:graphicFrameMkLst>
        </pc:graphicFrameChg>
        <pc:picChg chg="add mod">
          <ac:chgData name="한다솜(Han Dasom)(dasom12)" userId="5ad55384-8d9b-42b1-a01f-2469a256355b" providerId="ADAL" clId="{2FFC37D2-0773-4839-B9CE-29EC6EFCB16D}" dt="2021-12-14T08:43:47.411" v="245"/>
          <ac:picMkLst>
            <pc:docMk/>
            <pc:sldMk cId="3023956806" sldId="336"/>
            <ac:picMk id="5" creationId="{7C8FD114-140C-4354-9F7C-4777065F566E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5:57.447" v="325"/>
        <pc:sldMkLst>
          <pc:docMk/>
          <pc:sldMk cId="679961980" sldId="337"/>
        </pc:sldMkLst>
        <pc:graphicFrameChg chg="mod">
          <ac:chgData name="한다솜(Han Dasom)(dasom12)" userId="5ad55384-8d9b-42b1-a01f-2469a256355b" providerId="ADAL" clId="{2FFC37D2-0773-4839-B9CE-29EC6EFCB16D}" dt="2021-12-14T07:27:16.013" v="25"/>
          <ac:graphicFrameMkLst>
            <pc:docMk/>
            <pc:sldMk cId="679961980" sldId="337"/>
            <ac:graphicFrameMk id="22" creationId="{DC2A93EB-625F-4360-8468-4B1D77A8DD79}"/>
          </ac:graphicFrameMkLst>
        </pc:graphicFrameChg>
        <pc:picChg chg="add del mod">
          <ac:chgData name="한다솜(Han Dasom)(dasom12)" userId="5ad55384-8d9b-42b1-a01f-2469a256355b" providerId="ADAL" clId="{2FFC37D2-0773-4839-B9CE-29EC6EFCB16D}" dt="2021-12-14T08:36:40.873" v="225" actId="478"/>
          <ac:picMkLst>
            <pc:docMk/>
            <pc:sldMk cId="679961980" sldId="337"/>
            <ac:picMk id="2" creationId="{97F57BC8-D901-417D-814E-DB7325E6415E}"/>
          </ac:picMkLst>
        </pc:picChg>
        <pc:picChg chg="add mod">
          <ac:chgData name="한다솜(Han Dasom)(dasom12)" userId="5ad55384-8d9b-42b1-a01f-2469a256355b" providerId="ADAL" clId="{2FFC37D2-0773-4839-B9CE-29EC6EFCB16D}" dt="2021-12-14T08:36:47.639" v="227" actId="1076"/>
          <ac:picMkLst>
            <pc:docMk/>
            <pc:sldMk cId="679961980" sldId="337"/>
            <ac:picMk id="3" creationId="{E2F944EF-72E0-4DCF-B850-980DE4A8A895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5:53.937" v="324"/>
        <pc:sldMkLst>
          <pc:docMk/>
          <pc:sldMk cId="3172229164" sldId="338"/>
        </pc:sldMkLst>
        <pc:graphicFrameChg chg="mod">
          <ac:chgData name="한다솜(Han Dasom)(dasom12)" userId="5ad55384-8d9b-42b1-a01f-2469a256355b" providerId="ADAL" clId="{2FFC37D2-0773-4839-B9CE-29EC6EFCB16D}" dt="2021-12-14T07:27:19.429" v="26"/>
          <ac:graphicFrameMkLst>
            <pc:docMk/>
            <pc:sldMk cId="3172229164" sldId="338"/>
            <ac:graphicFrameMk id="7" creationId="{DB594C60-966C-4E39-B4D6-E8F87D650222}"/>
          </ac:graphicFrameMkLst>
        </pc:graphicFrameChg>
        <pc:picChg chg="add mod">
          <ac:chgData name="한다솜(Han Dasom)(dasom12)" userId="5ad55384-8d9b-42b1-a01f-2469a256355b" providerId="ADAL" clId="{2FFC37D2-0773-4839-B9CE-29EC6EFCB16D}" dt="2021-12-14T08:36:56.666" v="228"/>
          <ac:picMkLst>
            <pc:docMk/>
            <pc:sldMk cId="3172229164" sldId="338"/>
            <ac:picMk id="2" creationId="{74146353-B5A6-4AEA-A183-2BF5BC409DEF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5:47.088" v="323"/>
        <pc:sldMkLst>
          <pc:docMk/>
          <pc:sldMk cId="66723138" sldId="339"/>
        </pc:sldMkLst>
        <pc:graphicFrameChg chg="mod">
          <ac:chgData name="한다솜(Han Dasom)(dasom12)" userId="5ad55384-8d9b-42b1-a01f-2469a256355b" providerId="ADAL" clId="{2FFC37D2-0773-4839-B9CE-29EC6EFCB16D}" dt="2021-12-14T07:27:22.601" v="27"/>
          <ac:graphicFrameMkLst>
            <pc:docMk/>
            <pc:sldMk cId="66723138" sldId="339"/>
            <ac:graphicFrameMk id="7" creationId="{2888EAF6-89C7-4A0D-8606-D8A9F3DAA4DD}"/>
          </ac:graphicFrameMkLst>
        </pc:graphicFrameChg>
        <pc:picChg chg="add mod">
          <ac:chgData name="한다솜(Han Dasom)(dasom12)" userId="5ad55384-8d9b-42b1-a01f-2469a256355b" providerId="ADAL" clId="{2FFC37D2-0773-4839-B9CE-29EC6EFCB16D}" dt="2021-12-14T08:38:05.806" v="229"/>
          <ac:picMkLst>
            <pc:docMk/>
            <pc:sldMk cId="66723138" sldId="339"/>
            <ac:picMk id="2" creationId="{204E423B-C914-4031-8FDB-091BAE12AC66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5:41.569" v="322"/>
        <pc:sldMkLst>
          <pc:docMk/>
          <pc:sldMk cId="2792137633" sldId="340"/>
        </pc:sldMkLst>
        <pc:graphicFrameChg chg="mod">
          <ac:chgData name="한다솜(Han Dasom)(dasom12)" userId="5ad55384-8d9b-42b1-a01f-2469a256355b" providerId="ADAL" clId="{2FFC37D2-0773-4839-B9CE-29EC6EFCB16D}" dt="2021-12-14T07:27:25.278" v="28"/>
          <ac:graphicFrameMkLst>
            <pc:docMk/>
            <pc:sldMk cId="2792137633" sldId="340"/>
            <ac:graphicFrameMk id="15" creationId="{C10E79A5-BB0B-4486-B99B-6BF54C2AF912}"/>
          </ac:graphicFrameMkLst>
        </pc:graphicFrameChg>
        <pc:picChg chg="add mod">
          <ac:chgData name="한다솜(Han Dasom)(dasom12)" userId="5ad55384-8d9b-42b1-a01f-2469a256355b" providerId="ADAL" clId="{2FFC37D2-0773-4839-B9CE-29EC6EFCB16D}" dt="2021-12-14T08:38:49.217" v="230"/>
          <ac:picMkLst>
            <pc:docMk/>
            <pc:sldMk cId="2792137633" sldId="340"/>
            <ac:picMk id="2" creationId="{B7F87E0D-078E-4BB8-B381-967402584950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35:06.605" v="316"/>
        <pc:sldMkLst>
          <pc:docMk/>
          <pc:sldMk cId="1439400494" sldId="342"/>
        </pc:sldMkLst>
        <pc:graphicFrameChg chg="mod">
          <ac:chgData name="한다솜(Han Dasom)(dasom12)" userId="5ad55384-8d9b-42b1-a01f-2469a256355b" providerId="ADAL" clId="{2FFC37D2-0773-4839-B9CE-29EC6EFCB16D}" dt="2021-12-14T07:27:42.929" v="33"/>
          <ac:graphicFrameMkLst>
            <pc:docMk/>
            <pc:sldMk cId="1439400494" sldId="342"/>
            <ac:graphicFrameMk id="10" creationId="{45F04F87-4530-4649-B7A5-460C865B6611}"/>
          </ac:graphicFrameMkLst>
        </pc:graphicFrameChg>
        <pc:picChg chg="add mod">
          <ac:chgData name="한다솜(Han Dasom)(dasom12)" userId="5ad55384-8d9b-42b1-a01f-2469a256355b" providerId="ADAL" clId="{2FFC37D2-0773-4839-B9CE-29EC6EFCB16D}" dt="2021-12-14T08:42:29.967" v="242" actId="1076"/>
          <ac:picMkLst>
            <pc:docMk/>
            <pc:sldMk cId="1439400494" sldId="342"/>
            <ac:picMk id="4" creationId="{AF22AD41-D946-416C-9949-71D695AA8ED9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5:01.878" v="315"/>
        <pc:sldMkLst>
          <pc:docMk/>
          <pc:sldMk cId="824807103" sldId="343"/>
        </pc:sldMkLst>
        <pc:graphicFrameChg chg="mod">
          <ac:chgData name="한다솜(Han Dasom)(dasom12)" userId="5ad55384-8d9b-42b1-a01f-2469a256355b" providerId="ADAL" clId="{2FFC37D2-0773-4839-B9CE-29EC6EFCB16D}" dt="2021-12-14T07:27:45.624" v="34"/>
          <ac:graphicFrameMkLst>
            <pc:docMk/>
            <pc:sldMk cId="824807103" sldId="343"/>
            <ac:graphicFrameMk id="12" creationId="{768D335C-68AA-4AF9-B7ED-FFC7245DBCAF}"/>
          </ac:graphicFrameMkLst>
        </pc:graphicFrameChg>
        <pc:picChg chg="add mod">
          <ac:chgData name="한다솜(Han Dasom)(dasom12)" userId="5ad55384-8d9b-42b1-a01f-2469a256355b" providerId="ADAL" clId="{2FFC37D2-0773-4839-B9CE-29EC6EFCB16D}" dt="2021-12-14T08:43:01.979" v="243"/>
          <ac:picMkLst>
            <pc:docMk/>
            <pc:sldMk cId="824807103" sldId="343"/>
            <ac:picMk id="4" creationId="{EA2B6347-F136-4989-BD81-BA80E29F2160}"/>
          </ac:picMkLst>
        </pc:picChg>
      </pc:sldChg>
      <pc:sldChg chg="modSp">
        <pc:chgData name="한다솜(Han Dasom)(dasom12)" userId="5ad55384-8d9b-42b1-a01f-2469a256355b" providerId="ADAL" clId="{2FFC37D2-0773-4839-B9CE-29EC6EFCB16D}" dt="2021-12-14T07:28:01.395" v="38"/>
        <pc:sldMkLst>
          <pc:docMk/>
          <pc:sldMk cId="1044585656" sldId="344"/>
        </pc:sldMkLst>
        <pc:graphicFrameChg chg="mod">
          <ac:chgData name="한다솜(Han Dasom)(dasom12)" userId="5ad55384-8d9b-42b1-a01f-2469a256355b" providerId="ADAL" clId="{2FFC37D2-0773-4839-B9CE-29EC6EFCB16D}" dt="2021-12-14T07:28:01.395" v="38"/>
          <ac:graphicFrameMkLst>
            <pc:docMk/>
            <pc:sldMk cId="1044585656" sldId="344"/>
            <ac:graphicFrameMk id="12" creationId="{48211A3B-3A30-4D5F-9706-85DA05B488EA}"/>
          </ac:graphicFrameMkLst>
        </pc:graphicFrameChg>
      </pc:sldChg>
      <pc:sldChg chg="addSp delSp modSp mod delAnim modAnim">
        <pc:chgData name="한다솜(Han Dasom)(dasom12)" userId="5ad55384-8d9b-42b1-a01f-2469a256355b" providerId="ADAL" clId="{2FFC37D2-0773-4839-B9CE-29EC6EFCB16D}" dt="2021-12-15T06:34:04.920" v="307"/>
        <pc:sldMkLst>
          <pc:docMk/>
          <pc:sldMk cId="4213031599" sldId="352"/>
        </pc:sldMkLst>
        <pc:spChg chg="mod">
          <ac:chgData name="한다솜(Han Dasom)(dasom12)" userId="5ad55384-8d9b-42b1-a01f-2469a256355b" providerId="ADAL" clId="{2FFC37D2-0773-4839-B9CE-29EC6EFCB16D}" dt="2021-12-14T07:53:44.488" v="125" actId="3064"/>
          <ac:spMkLst>
            <pc:docMk/>
            <pc:sldMk cId="4213031599" sldId="352"/>
            <ac:spMk id="13" creationId="{E6F4DDE4-C25F-4929-8FCB-E1AA787ACB47}"/>
          </ac:spMkLst>
        </pc:spChg>
        <pc:spChg chg="add del mod">
          <ac:chgData name="한다솜(Han Dasom)(dasom12)" userId="5ad55384-8d9b-42b1-a01f-2469a256355b" providerId="ADAL" clId="{2FFC37D2-0773-4839-B9CE-29EC6EFCB16D}" dt="2021-12-15T06:14:09.576" v="297" actId="478"/>
          <ac:spMkLst>
            <pc:docMk/>
            <pc:sldMk cId="4213031599" sldId="352"/>
            <ac:spMk id="30" creationId="{2D5F2777-EED4-4C98-B9A8-3E33FDD8525F}"/>
          </ac:spMkLst>
        </pc:spChg>
        <pc:picChg chg="add del mod">
          <ac:chgData name="한다솜(Han Dasom)(dasom12)" userId="5ad55384-8d9b-42b1-a01f-2469a256355b" providerId="ADAL" clId="{2FFC37D2-0773-4839-B9CE-29EC6EFCB16D}" dt="2021-12-14T08:46:32.387" v="256" actId="478"/>
          <ac:picMkLst>
            <pc:docMk/>
            <pc:sldMk cId="4213031599" sldId="352"/>
            <ac:picMk id="27" creationId="{E3A48787-EA91-425B-A96B-F1414EF9EE34}"/>
          </ac:picMkLst>
        </pc:picChg>
        <pc:picChg chg="add del mod">
          <ac:chgData name="한다솜(Han Dasom)(dasom12)" userId="5ad55384-8d9b-42b1-a01f-2469a256355b" providerId="ADAL" clId="{2FFC37D2-0773-4839-B9CE-29EC6EFCB16D}" dt="2021-12-14T08:46:43.545" v="258" actId="478"/>
          <ac:picMkLst>
            <pc:docMk/>
            <pc:sldMk cId="4213031599" sldId="352"/>
            <ac:picMk id="28" creationId="{F790A8C8-6717-4A7A-A033-23A351E5C004}"/>
          </ac:picMkLst>
        </pc:picChg>
        <pc:picChg chg="add mod">
          <ac:chgData name="한다솜(Han Dasom)(dasom12)" userId="5ad55384-8d9b-42b1-a01f-2469a256355b" providerId="ADAL" clId="{2FFC37D2-0773-4839-B9CE-29EC6EFCB16D}" dt="2021-12-15T06:14:12.989" v="298" actId="1076"/>
          <ac:picMkLst>
            <pc:docMk/>
            <pc:sldMk cId="4213031599" sldId="352"/>
            <ac:picMk id="31" creationId="{C075F972-D767-4FE7-8BDE-B5BDFA1BC838}"/>
          </ac:picMkLst>
        </pc:picChg>
        <pc:cxnChg chg="mod">
          <ac:chgData name="한다솜(Han Dasom)(dasom12)" userId="5ad55384-8d9b-42b1-a01f-2469a256355b" providerId="ADAL" clId="{2FFC37D2-0773-4839-B9CE-29EC6EFCB16D}" dt="2021-12-14T07:53:44.488" v="125" actId="3064"/>
          <ac:cxnSpMkLst>
            <pc:docMk/>
            <pc:sldMk cId="4213031599" sldId="352"/>
            <ac:cxnSpMk id="14" creationId="{90C85955-AAF3-4229-B4B4-3162E05ED5C8}"/>
          </ac:cxnSpMkLst>
        </pc:cxnChg>
      </pc:sldChg>
      <pc:sldChg chg="addSp delSp modSp mod addAnim delAnim modAnim">
        <pc:chgData name="한다솜(Han Dasom)(dasom12)" userId="5ad55384-8d9b-42b1-a01f-2469a256355b" providerId="ADAL" clId="{2FFC37D2-0773-4839-B9CE-29EC6EFCB16D}" dt="2021-12-15T06:33:59.646" v="306"/>
        <pc:sldMkLst>
          <pc:docMk/>
          <pc:sldMk cId="2202092140" sldId="353"/>
        </pc:sldMkLst>
        <pc:picChg chg="add del mod">
          <ac:chgData name="한다솜(Han Dasom)(dasom12)" userId="5ad55384-8d9b-42b1-a01f-2469a256355b" providerId="ADAL" clId="{2FFC37D2-0773-4839-B9CE-29EC6EFCB16D}" dt="2021-12-14T08:48:41.950" v="263" actId="21"/>
          <ac:picMkLst>
            <pc:docMk/>
            <pc:sldMk cId="2202092140" sldId="353"/>
            <ac:picMk id="8" creationId="{5962C2CE-DDA4-457E-AA84-F125CA18CC95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33:54.407" v="305"/>
        <pc:sldMkLst>
          <pc:docMk/>
          <pc:sldMk cId="1286443255" sldId="354"/>
        </pc:sldMkLst>
        <pc:picChg chg="add mod">
          <ac:chgData name="한다솜(Han Dasom)(dasom12)" userId="5ad55384-8d9b-42b1-a01f-2469a256355b" providerId="ADAL" clId="{2FFC37D2-0773-4839-B9CE-29EC6EFCB16D}" dt="2021-12-14T08:49:06.636" v="265" actId="1076"/>
          <ac:picMkLst>
            <pc:docMk/>
            <pc:sldMk cId="1286443255" sldId="354"/>
            <ac:picMk id="14" creationId="{1CAD13AE-485E-41A8-9999-8B9E56F1D95D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38:19.627" v="353"/>
        <pc:sldMkLst>
          <pc:docMk/>
          <pc:sldMk cId="2605356550" sldId="356"/>
        </pc:sldMkLst>
        <pc:picChg chg="add mod">
          <ac:chgData name="한다솜(Han Dasom)(dasom12)" userId="5ad55384-8d9b-42b1-a01f-2469a256355b" providerId="ADAL" clId="{2FFC37D2-0773-4839-B9CE-29EC6EFCB16D}" dt="2021-12-14T08:25:25.833" v="169" actId="1076"/>
          <ac:picMkLst>
            <pc:docMk/>
            <pc:sldMk cId="2605356550" sldId="356"/>
            <ac:picMk id="4" creationId="{F8C6E0EB-CC38-4181-AA1E-FE49880DD338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8:15.819" v="352"/>
        <pc:sldMkLst>
          <pc:docMk/>
          <pc:sldMk cId="3371694246" sldId="358"/>
        </pc:sldMkLst>
        <pc:picChg chg="add del mod">
          <ac:chgData name="한다솜(Han Dasom)(dasom12)" userId="5ad55384-8d9b-42b1-a01f-2469a256355b" providerId="ADAL" clId="{2FFC37D2-0773-4839-B9CE-29EC6EFCB16D}" dt="2021-12-14T08:27:07.191" v="179" actId="478"/>
          <ac:picMkLst>
            <pc:docMk/>
            <pc:sldMk cId="3371694246" sldId="358"/>
            <ac:picMk id="7" creationId="{C8310A13-798F-4F8F-A7C0-0E54ED096DBE}"/>
          </ac:picMkLst>
        </pc:picChg>
        <pc:picChg chg="add mod">
          <ac:chgData name="한다솜(Han Dasom)(dasom12)" userId="5ad55384-8d9b-42b1-a01f-2469a256355b" providerId="ADAL" clId="{2FFC37D2-0773-4839-B9CE-29EC6EFCB16D}" dt="2021-12-14T08:27:16.360" v="180"/>
          <ac:picMkLst>
            <pc:docMk/>
            <pc:sldMk cId="3371694246" sldId="358"/>
            <ac:picMk id="8" creationId="{EB167484-27FE-4E3C-BAC8-6DBE7217B538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8:10.996" v="351"/>
        <pc:sldMkLst>
          <pc:docMk/>
          <pc:sldMk cId="2392005589" sldId="359"/>
        </pc:sldMkLst>
        <pc:picChg chg="add del mod">
          <ac:chgData name="한다솜(Han Dasom)(dasom12)" userId="5ad55384-8d9b-42b1-a01f-2469a256355b" providerId="ADAL" clId="{2FFC37D2-0773-4839-B9CE-29EC6EFCB16D}" dt="2021-12-14T08:26:54.102" v="178" actId="478"/>
          <ac:picMkLst>
            <pc:docMk/>
            <pc:sldMk cId="2392005589" sldId="359"/>
            <ac:picMk id="3" creationId="{7D35FB87-AB69-4A8F-99FA-B649A1B4EA66}"/>
          </ac:picMkLst>
        </pc:picChg>
        <pc:picChg chg="add mod">
          <ac:chgData name="한다솜(Han Dasom)(dasom12)" userId="5ad55384-8d9b-42b1-a01f-2469a256355b" providerId="ADAL" clId="{2FFC37D2-0773-4839-B9CE-29EC6EFCB16D}" dt="2021-12-14T08:27:22.340" v="181"/>
          <ac:picMkLst>
            <pc:docMk/>
            <pc:sldMk cId="2392005589" sldId="359"/>
            <ac:picMk id="6" creationId="{08BED5F0-7167-4881-88DC-4180998B3F19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8:00.544" v="348"/>
        <pc:sldMkLst>
          <pc:docMk/>
          <pc:sldMk cId="791532343" sldId="360"/>
        </pc:sldMkLst>
        <pc:picChg chg="add mod">
          <ac:chgData name="한다솜(Han Dasom)(dasom12)" userId="5ad55384-8d9b-42b1-a01f-2469a256355b" providerId="ADAL" clId="{2FFC37D2-0773-4839-B9CE-29EC6EFCB16D}" dt="2021-12-14T08:27:50.736" v="184"/>
          <ac:picMkLst>
            <pc:docMk/>
            <pc:sldMk cId="791532343" sldId="360"/>
            <ac:picMk id="2" creationId="{86541469-B7B3-4A6B-8132-B9016CB9017C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7:09:37.346" v="395"/>
        <pc:sldMkLst>
          <pc:docMk/>
          <pc:sldMk cId="1378271680" sldId="362"/>
        </pc:sldMkLst>
        <pc:picChg chg="add del mod">
          <ac:chgData name="한다솜(Han Dasom)(dasom12)" userId="5ad55384-8d9b-42b1-a01f-2469a256355b" providerId="ADAL" clId="{2FFC37D2-0773-4839-B9CE-29EC6EFCB16D}" dt="2021-12-15T07:09:24.481" v="392" actId="478"/>
          <ac:picMkLst>
            <pc:docMk/>
            <pc:sldMk cId="1378271680" sldId="362"/>
            <ac:picMk id="3" creationId="{C2241C69-108C-4AB1-B1C8-A0474B02CA6D}"/>
          </ac:picMkLst>
        </pc:picChg>
        <pc:picChg chg="add mod">
          <ac:chgData name="한다솜(Han Dasom)(dasom12)" userId="5ad55384-8d9b-42b1-a01f-2469a256355b" providerId="ADAL" clId="{2FFC37D2-0773-4839-B9CE-29EC6EFCB16D}" dt="2021-12-15T07:09:29.709" v="394" actId="1076"/>
          <ac:picMkLst>
            <pc:docMk/>
            <pc:sldMk cId="1378271680" sldId="362"/>
            <ac:picMk id="4" creationId="{4ABC409F-79E5-4559-95EA-0F9C46DDA1B5}"/>
          </ac:picMkLst>
        </pc:picChg>
      </pc:sldChg>
      <pc:sldChg chg="addSp delSp modSp mod modAnim">
        <pc:chgData name="한다솜(Han Dasom)(dasom12)" userId="5ad55384-8d9b-42b1-a01f-2469a256355b" providerId="ADAL" clId="{2FFC37D2-0773-4839-B9CE-29EC6EFCB16D}" dt="2021-12-15T06:34:08.896" v="308"/>
        <pc:sldMkLst>
          <pc:docMk/>
          <pc:sldMk cId="1284637851" sldId="363"/>
        </pc:sldMkLst>
        <pc:graphicFrameChg chg="add mod">
          <ac:chgData name="한다솜(Han Dasom)(dasom12)" userId="5ad55384-8d9b-42b1-a01f-2469a256355b" providerId="ADAL" clId="{2FFC37D2-0773-4839-B9CE-29EC6EFCB16D}" dt="2021-12-14T07:53:15.648" v="124"/>
          <ac:graphicFrameMkLst>
            <pc:docMk/>
            <pc:sldMk cId="1284637851" sldId="363"/>
            <ac:graphicFrameMk id="5" creationId="{E129F6BC-413C-4AEA-A8A8-DDE9D385034C}"/>
          </ac:graphicFrameMkLst>
        </pc:graphicFrameChg>
        <pc:graphicFrameChg chg="del mod modGraphic">
          <ac:chgData name="한다솜(Han Dasom)(dasom12)" userId="5ad55384-8d9b-42b1-a01f-2469a256355b" providerId="ADAL" clId="{2FFC37D2-0773-4839-B9CE-29EC6EFCB16D}" dt="2021-12-14T07:53:15.341" v="123" actId="478"/>
          <ac:graphicFrameMkLst>
            <pc:docMk/>
            <pc:sldMk cId="1284637851" sldId="363"/>
            <ac:graphicFrameMk id="7" creationId="{BEAC03DC-DFB9-410C-BD01-83446CC9BD3A}"/>
          </ac:graphicFrameMkLst>
        </pc:graphicFrameChg>
        <pc:picChg chg="add mod">
          <ac:chgData name="한다솜(Han Dasom)(dasom12)" userId="5ad55384-8d9b-42b1-a01f-2469a256355b" providerId="ADAL" clId="{2FFC37D2-0773-4839-B9CE-29EC6EFCB16D}" dt="2021-12-14T08:46:15.848" v="254"/>
          <ac:picMkLst>
            <pc:docMk/>
            <pc:sldMk cId="1284637851" sldId="363"/>
            <ac:picMk id="4" creationId="{85081DF3-D900-4DDD-8CDB-844DA0A0D161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7:36.357" v="343"/>
        <pc:sldMkLst>
          <pc:docMk/>
          <pc:sldMk cId="497376315" sldId="364"/>
        </pc:sldMkLst>
        <pc:picChg chg="add mod">
          <ac:chgData name="한다솜(Han Dasom)(dasom12)" userId="5ad55384-8d9b-42b1-a01f-2469a256355b" providerId="ADAL" clId="{2FFC37D2-0773-4839-B9CE-29EC6EFCB16D}" dt="2021-12-14T08:28:39.101" v="190"/>
          <ac:picMkLst>
            <pc:docMk/>
            <pc:sldMk cId="497376315" sldId="364"/>
            <ac:picMk id="3" creationId="{AC9DF373-8813-4BE9-A1D7-266479901EA6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37:31.106" v="342"/>
        <pc:sldMkLst>
          <pc:docMk/>
          <pc:sldMk cId="1431828821" sldId="365"/>
        </pc:sldMkLst>
        <pc:picChg chg="add mod">
          <ac:chgData name="한다솜(Han Dasom)(dasom12)" userId="5ad55384-8d9b-42b1-a01f-2469a256355b" providerId="ADAL" clId="{2FFC37D2-0773-4839-B9CE-29EC6EFCB16D}" dt="2021-12-14T08:28:49.739" v="192" actId="1076"/>
          <ac:picMkLst>
            <pc:docMk/>
            <pc:sldMk cId="1431828821" sldId="365"/>
            <ac:picMk id="3" creationId="{683990D9-B042-4515-9A12-3B3FBA57445E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37:10.165" v="338"/>
        <pc:sldMkLst>
          <pc:docMk/>
          <pc:sldMk cId="1554522214" sldId="369"/>
        </pc:sldMkLst>
        <pc:picChg chg="add mod">
          <ac:chgData name="한다솜(Han Dasom)(dasom12)" userId="5ad55384-8d9b-42b1-a01f-2469a256355b" providerId="ADAL" clId="{2FFC37D2-0773-4839-B9CE-29EC6EFCB16D}" dt="2021-12-14T08:30:56.284" v="203" actId="1076"/>
          <ac:picMkLst>
            <pc:docMk/>
            <pc:sldMk cId="1554522214" sldId="369"/>
            <ac:picMk id="2" creationId="{758A4138-719E-4BC8-B925-4AEA7BE4F420}"/>
          </ac:picMkLst>
        </pc:picChg>
      </pc:sldChg>
      <pc:sldChg chg="modSp mod">
        <pc:chgData name="한다솜(Han Dasom)(dasom12)" userId="5ad55384-8d9b-42b1-a01f-2469a256355b" providerId="ADAL" clId="{2FFC37D2-0773-4839-B9CE-29EC6EFCB16D}" dt="2021-12-14T07:29:51.541" v="102" actId="207"/>
        <pc:sldMkLst>
          <pc:docMk/>
          <pc:sldMk cId="1096269005" sldId="370"/>
        </pc:sldMkLst>
        <pc:spChg chg="mod">
          <ac:chgData name="한다솜(Han Dasom)(dasom12)" userId="5ad55384-8d9b-42b1-a01f-2469a256355b" providerId="ADAL" clId="{2FFC37D2-0773-4839-B9CE-29EC6EFCB16D}" dt="2021-12-14T07:29:51.541" v="102" actId="207"/>
          <ac:spMkLst>
            <pc:docMk/>
            <pc:sldMk cId="1096269005" sldId="370"/>
            <ac:spMk id="3" creationId="{93D6F683-3047-4990-AFDD-78F60BA7F310}"/>
          </ac:spMkLst>
        </pc:spChg>
      </pc:sldChg>
      <pc:sldChg chg="addSp modSp modAnim">
        <pc:chgData name="한다솜(Han Dasom)(dasom12)" userId="5ad55384-8d9b-42b1-a01f-2469a256355b" providerId="ADAL" clId="{2FFC37D2-0773-4839-B9CE-29EC6EFCB16D}" dt="2021-12-15T06:37:06.153" v="337"/>
        <pc:sldMkLst>
          <pc:docMk/>
          <pc:sldMk cId="4018656786" sldId="371"/>
        </pc:sldMkLst>
        <pc:picChg chg="add mod">
          <ac:chgData name="한다솜(Han Dasom)(dasom12)" userId="5ad55384-8d9b-42b1-a01f-2469a256355b" providerId="ADAL" clId="{2FFC37D2-0773-4839-B9CE-29EC6EFCB16D}" dt="2021-12-14T08:31:00.946" v="204"/>
          <ac:picMkLst>
            <pc:docMk/>
            <pc:sldMk cId="4018656786" sldId="371"/>
            <ac:picMk id="5" creationId="{FAB3973C-5157-45E3-8E32-9AF0F66C922C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7:02.322" v="336"/>
        <pc:sldMkLst>
          <pc:docMk/>
          <pc:sldMk cId="1958640095" sldId="372"/>
        </pc:sldMkLst>
        <pc:picChg chg="add mod">
          <ac:chgData name="한다솜(Han Dasom)(dasom12)" userId="5ad55384-8d9b-42b1-a01f-2469a256355b" providerId="ADAL" clId="{2FFC37D2-0773-4839-B9CE-29EC6EFCB16D}" dt="2021-12-14T08:31:18.896" v="205"/>
          <ac:picMkLst>
            <pc:docMk/>
            <pc:sldMk cId="1958640095" sldId="372"/>
            <ac:picMk id="2" creationId="{D9821E4F-79BE-443E-BD8B-5683136F065D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9:25.087" v="360"/>
        <pc:sldMkLst>
          <pc:docMk/>
          <pc:sldMk cId="294936994" sldId="374"/>
        </pc:sldMkLst>
        <pc:picChg chg="add del mod">
          <ac:chgData name="한다솜(Han Dasom)(dasom12)" userId="5ad55384-8d9b-42b1-a01f-2469a256355b" providerId="ADAL" clId="{2FFC37D2-0773-4839-B9CE-29EC6EFCB16D}" dt="2021-12-14T08:21:10.881" v="148" actId="478"/>
          <ac:picMkLst>
            <pc:docMk/>
            <pc:sldMk cId="294936994" sldId="374"/>
            <ac:picMk id="5" creationId="{ABA7EF01-C2DE-42E9-82A2-321A1B6068D0}"/>
          </ac:picMkLst>
        </pc:picChg>
        <pc:picChg chg="add mod">
          <ac:chgData name="한다솜(Han Dasom)(dasom12)" userId="5ad55384-8d9b-42b1-a01f-2469a256355b" providerId="ADAL" clId="{2FFC37D2-0773-4839-B9CE-29EC6EFCB16D}" dt="2021-12-14T08:22:22.512" v="156" actId="1076"/>
          <ac:picMkLst>
            <pc:docMk/>
            <pc:sldMk cId="294936994" sldId="374"/>
            <ac:picMk id="6" creationId="{A1432D52-282D-4A31-A3F9-E81A56B68F80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9:19.387" v="359"/>
        <pc:sldMkLst>
          <pc:docMk/>
          <pc:sldMk cId="2251874986" sldId="375"/>
        </pc:sldMkLst>
        <pc:picChg chg="add mod">
          <ac:chgData name="한다솜(Han Dasom)(dasom12)" userId="5ad55384-8d9b-42b1-a01f-2469a256355b" providerId="ADAL" clId="{2FFC37D2-0773-4839-B9CE-29EC6EFCB16D}" dt="2021-12-14T08:22:34.918" v="157"/>
          <ac:picMkLst>
            <pc:docMk/>
            <pc:sldMk cId="2251874986" sldId="375"/>
            <ac:picMk id="4" creationId="{ED89807A-EEA6-4BF9-B653-F43E41B6B563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9:14.829" v="358"/>
        <pc:sldMkLst>
          <pc:docMk/>
          <pc:sldMk cId="4157143880" sldId="376"/>
        </pc:sldMkLst>
        <pc:picChg chg="add mod">
          <ac:chgData name="한다솜(Han Dasom)(dasom12)" userId="5ad55384-8d9b-42b1-a01f-2469a256355b" providerId="ADAL" clId="{2FFC37D2-0773-4839-B9CE-29EC6EFCB16D}" dt="2021-12-14T08:22:47.227" v="158"/>
          <ac:picMkLst>
            <pc:docMk/>
            <pc:sldMk cId="4157143880" sldId="376"/>
            <ac:picMk id="4" creationId="{4F3964AA-08AF-45B5-9AEE-4A9D43F5F6F9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42:18.784" v="378"/>
        <pc:sldMkLst>
          <pc:docMk/>
          <pc:sldMk cId="236987446" sldId="379"/>
        </pc:sldMkLst>
        <pc:picChg chg="add mod">
          <ac:chgData name="한다솜(Han Dasom)(dasom12)" userId="5ad55384-8d9b-42b1-a01f-2469a256355b" providerId="ADAL" clId="{2FFC37D2-0773-4839-B9CE-29EC6EFCB16D}" dt="2021-12-15T06:42:17.197" v="377" actId="1076"/>
          <ac:picMkLst>
            <pc:docMk/>
            <pc:sldMk cId="236987446" sldId="379"/>
            <ac:picMk id="3" creationId="{CF4E781B-3F0D-4D72-8BC4-90F870AB7125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42:13.108" v="376"/>
        <pc:sldMkLst>
          <pc:docMk/>
          <pc:sldMk cId="297051769" sldId="385"/>
        </pc:sldMkLst>
        <pc:picChg chg="add mod">
          <ac:chgData name="한다솜(Han Dasom)(dasom12)" userId="5ad55384-8d9b-42b1-a01f-2469a256355b" providerId="ADAL" clId="{2FFC37D2-0773-4839-B9CE-29EC6EFCB16D}" dt="2021-12-15T06:42:10.676" v="375" actId="1076"/>
          <ac:picMkLst>
            <pc:docMk/>
            <pc:sldMk cId="297051769" sldId="385"/>
            <ac:picMk id="3" creationId="{77DFD30E-E34F-4EE4-8DCD-B04E85334952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41:49.596" v="370" actId="1076"/>
        <pc:sldMkLst>
          <pc:docMk/>
          <pc:sldMk cId="1706103315" sldId="386"/>
        </pc:sldMkLst>
        <pc:picChg chg="add del mod">
          <ac:chgData name="한다솜(Han Dasom)(dasom12)" userId="5ad55384-8d9b-42b1-a01f-2469a256355b" providerId="ADAL" clId="{2FFC37D2-0773-4839-B9CE-29EC6EFCB16D}" dt="2021-12-14T08:21:36.022" v="150" actId="478"/>
          <ac:picMkLst>
            <pc:docMk/>
            <pc:sldMk cId="1706103315" sldId="386"/>
            <ac:picMk id="3" creationId="{099DAF50-9B12-4AD0-B598-F6F58451DACE}"/>
          </ac:picMkLst>
        </pc:picChg>
        <pc:picChg chg="add mod">
          <ac:chgData name="한다솜(Han Dasom)(dasom12)" userId="5ad55384-8d9b-42b1-a01f-2469a256355b" providerId="ADAL" clId="{2FFC37D2-0773-4839-B9CE-29EC6EFCB16D}" dt="2021-12-15T06:41:49.596" v="370" actId="1076"/>
          <ac:picMkLst>
            <pc:docMk/>
            <pc:sldMk cId="1706103315" sldId="386"/>
            <ac:picMk id="4" creationId="{6943F020-8042-4B39-8BE2-EDF61D96924B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42:07.536" v="374"/>
        <pc:sldMkLst>
          <pc:docMk/>
          <pc:sldMk cId="3488152362" sldId="387"/>
        </pc:sldMkLst>
        <pc:picChg chg="add mod">
          <ac:chgData name="한다솜(Han Dasom)(dasom12)" userId="5ad55384-8d9b-42b1-a01f-2469a256355b" providerId="ADAL" clId="{2FFC37D2-0773-4839-B9CE-29EC6EFCB16D}" dt="2021-12-14T08:19:07.245" v="142"/>
          <ac:picMkLst>
            <pc:docMk/>
            <pc:sldMk cId="3488152362" sldId="387"/>
            <ac:picMk id="2" creationId="{600401D8-E490-4FFE-9D09-38CF198214C0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42:02.692" v="373"/>
        <pc:sldMkLst>
          <pc:docMk/>
          <pc:sldMk cId="1793375983" sldId="388"/>
        </pc:sldMkLst>
        <pc:picChg chg="add mod">
          <ac:chgData name="한다솜(Han Dasom)(dasom12)" userId="5ad55384-8d9b-42b1-a01f-2469a256355b" providerId="ADAL" clId="{2FFC37D2-0773-4839-B9CE-29EC6EFCB16D}" dt="2021-12-15T06:41:59.779" v="372" actId="1076"/>
          <ac:picMkLst>
            <pc:docMk/>
            <pc:sldMk cId="1793375983" sldId="388"/>
            <ac:picMk id="5" creationId="{5F195B46-94E0-4859-9F5F-C9B293D80B89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41:54.802" v="371" actId="1076"/>
        <pc:sldMkLst>
          <pc:docMk/>
          <pc:sldMk cId="526886540" sldId="389"/>
        </pc:sldMkLst>
        <pc:picChg chg="add mod">
          <ac:chgData name="한다솜(Han Dasom)(dasom12)" userId="5ad55384-8d9b-42b1-a01f-2469a256355b" providerId="ADAL" clId="{2FFC37D2-0773-4839-B9CE-29EC6EFCB16D}" dt="2021-12-15T06:41:54.802" v="371" actId="1076"/>
          <ac:picMkLst>
            <pc:docMk/>
            <pc:sldMk cId="526886540" sldId="389"/>
            <ac:picMk id="3" creationId="{0D759FDB-A21A-4541-BCAF-6DADB28A9641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9:29.962" v="361"/>
        <pc:sldMkLst>
          <pc:docMk/>
          <pc:sldMk cId="3834791812" sldId="390"/>
        </pc:sldMkLst>
        <pc:picChg chg="add del mod">
          <ac:chgData name="한다솜(Han Dasom)(dasom12)" userId="5ad55384-8d9b-42b1-a01f-2469a256355b" providerId="ADAL" clId="{2FFC37D2-0773-4839-B9CE-29EC6EFCB16D}" dt="2021-12-14T08:21:32.375" v="149" actId="478"/>
          <ac:picMkLst>
            <pc:docMk/>
            <pc:sldMk cId="3834791812" sldId="390"/>
            <ac:picMk id="6" creationId="{FC80CF16-6845-482A-99B7-3CE6269C9CC8}"/>
          </ac:picMkLst>
        </pc:picChg>
        <pc:picChg chg="add mod">
          <ac:chgData name="한다솜(Han Dasom)(dasom12)" userId="5ad55384-8d9b-42b1-a01f-2469a256355b" providerId="ADAL" clId="{2FFC37D2-0773-4839-B9CE-29EC6EFCB16D}" dt="2021-12-14T08:22:11.279" v="154" actId="1076"/>
          <ac:picMkLst>
            <pc:docMk/>
            <pc:sldMk cId="3834791812" sldId="390"/>
            <ac:picMk id="10" creationId="{A3EE4159-76AD-4DF4-96CA-25329592EF65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8:07.771" v="350"/>
        <pc:sldMkLst>
          <pc:docMk/>
          <pc:sldMk cId="1783316462" sldId="393"/>
        </pc:sldMkLst>
        <pc:picChg chg="add del mod">
          <ac:chgData name="한다솜(Han Dasom)(dasom12)" userId="5ad55384-8d9b-42b1-a01f-2469a256355b" providerId="ADAL" clId="{2FFC37D2-0773-4839-B9CE-29EC6EFCB16D}" dt="2021-12-14T08:26:48.603" v="177" actId="478"/>
          <ac:picMkLst>
            <pc:docMk/>
            <pc:sldMk cId="1783316462" sldId="393"/>
            <ac:picMk id="6" creationId="{30530009-401B-485C-A1D7-1B6BE96F9019}"/>
          </ac:picMkLst>
        </pc:picChg>
        <pc:picChg chg="add mod">
          <ac:chgData name="한다솜(Han Dasom)(dasom12)" userId="5ad55384-8d9b-42b1-a01f-2469a256355b" providerId="ADAL" clId="{2FFC37D2-0773-4839-B9CE-29EC6EFCB16D}" dt="2021-12-14T08:27:33.411" v="182"/>
          <ac:picMkLst>
            <pc:docMk/>
            <pc:sldMk cId="1783316462" sldId="393"/>
            <ac:picMk id="9" creationId="{1A35A50A-4299-47EE-9450-9FF8057DDF22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8:04.168" v="349"/>
        <pc:sldMkLst>
          <pc:docMk/>
          <pc:sldMk cId="2764291286" sldId="394"/>
        </pc:sldMkLst>
        <pc:picChg chg="add del mod">
          <ac:chgData name="한다솜(Han Dasom)(dasom12)" userId="5ad55384-8d9b-42b1-a01f-2469a256355b" providerId="ADAL" clId="{2FFC37D2-0773-4839-B9CE-29EC6EFCB16D}" dt="2021-12-14T08:26:38.160" v="176" actId="478"/>
          <ac:picMkLst>
            <pc:docMk/>
            <pc:sldMk cId="2764291286" sldId="394"/>
            <ac:picMk id="12" creationId="{4791EBF3-9294-4DA7-8D77-8B91B4BDB53D}"/>
          </ac:picMkLst>
        </pc:picChg>
        <pc:picChg chg="add mod">
          <ac:chgData name="한다솜(Han Dasom)(dasom12)" userId="5ad55384-8d9b-42b1-a01f-2469a256355b" providerId="ADAL" clId="{2FFC37D2-0773-4839-B9CE-29EC6EFCB16D}" dt="2021-12-14T08:27:38.304" v="183"/>
          <ac:picMkLst>
            <pc:docMk/>
            <pc:sldMk cId="2764291286" sldId="394"/>
            <ac:picMk id="13" creationId="{CB415471-F425-4480-8906-F25652C6CDD9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7:46.593" v="345"/>
        <pc:sldMkLst>
          <pc:docMk/>
          <pc:sldMk cId="2988330766" sldId="395"/>
        </pc:sldMkLst>
        <pc:picChg chg="add mod">
          <ac:chgData name="한다솜(Han Dasom)(dasom12)" userId="5ad55384-8d9b-42b1-a01f-2469a256355b" providerId="ADAL" clId="{2FFC37D2-0773-4839-B9CE-29EC6EFCB16D}" dt="2021-12-14T08:28:17.134" v="188"/>
          <ac:picMkLst>
            <pc:docMk/>
            <pc:sldMk cId="2988330766" sldId="395"/>
            <ac:picMk id="2" creationId="{EFE1BDB3-C45C-4C5D-8BB6-3E3D8363DE8B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7:26.675" v="341"/>
        <pc:sldMkLst>
          <pc:docMk/>
          <pc:sldMk cId="2473241692" sldId="396"/>
        </pc:sldMkLst>
        <pc:spChg chg="add del mod">
          <ac:chgData name="한다솜(Han Dasom)(dasom12)" userId="5ad55384-8d9b-42b1-a01f-2469a256355b" providerId="ADAL" clId="{2FFC37D2-0773-4839-B9CE-29EC6EFCB16D}" dt="2021-12-15T05:59:39.205" v="283" actId="478"/>
          <ac:spMkLst>
            <pc:docMk/>
            <pc:sldMk cId="2473241692" sldId="396"/>
            <ac:spMk id="7" creationId="{F69EBD37-D8CE-4B17-93DE-7E256D442282}"/>
          </ac:spMkLst>
        </pc:spChg>
        <pc:picChg chg="add del mod">
          <ac:chgData name="한다솜(Han Dasom)(dasom12)" userId="5ad55384-8d9b-42b1-a01f-2469a256355b" providerId="ADAL" clId="{2FFC37D2-0773-4839-B9CE-29EC6EFCB16D}" dt="2021-12-14T08:29:08.999" v="195" actId="478"/>
          <ac:picMkLst>
            <pc:docMk/>
            <pc:sldMk cId="2473241692" sldId="396"/>
            <ac:picMk id="4" creationId="{FA309D9F-B400-4C9B-BECB-306435C0FDDD}"/>
          </ac:picMkLst>
        </pc:picChg>
        <pc:picChg chg="add del mod">
          <ac:chgData name="한다솜(Han Dasom)(dasom12)" userId="5ad55384-8d9b-42b1-a01f-2469a256355b" providerId="ADAL" clId="{2FFC37D2-0773-4839-B9CE-29EC6EFCB16D}" dt="2021-12-14T08:29:44.088" v="197" actId="478"/>
          <ac:picMkLst>
            <pc:docMk/>
            <pc:sldMk cId="2473241692" sldId="396"/>
            <ac:picMk id="5" creationId="{8199A097-C90F-4A56-84BD-905B7C32A905}"/>
          </ac:picMkLst>
        </pc:picChg>
        <pc:picChg chg="add mod">
          <ac:chgData name="한다솜(Han Dasom)(dasom12)" userId="5ad55384-8d9b-42b1-a01f-2469a256355b" providerId="ADAL" clId="{2FFC37D2-0773-4839-B9CE-29EC6EFCB16D}" dt="2021-12-15T05:59:36.769" v="282" actId="1076"/>
          <ac:picMkLst>
            <pc:docMk/>
            <pc:sldMk cId="2473241692" sldId="396"/>
            <ac:picMk id="8" creationId="{4F55467C-0C54-46FE-805A-4E2107DDCF34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7:54.617" v="347"/>
        <pc:sldMkLst>
          <pc:docMk/>
          <pc:sldMk cId="3664711061" sldId="397"/>
        </pc:sldMkLst>
        <pc:picChg chg="add mod">
          <ac:chgData name="한다솜(Han Dasom)(dasom12)" userId="5ad55384-8d9b-42b1-a01f-2469a256355b" providerId="ADAL" clId="{2FFC37D2-0773-4839-B9CE-29EC6EFCB16D}" dt="2021-12-14T08:27:55.286" v="185"/>
          <ac:picMkLst>
            <pc:docMk/>
            <pc:sldMk cId="3664711061" sldId="397"/>
            <ac:picMk id="2" creationId="{EFA738E7-0BE9-44E8-A712-8ECF5ED329AA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40:48.379" v="369" actId="1035"/>
        <pc:sldMkLst>
          <pc:docMk/>
          <pc:sldMk cId="446885844" sldId="398"/>
        </pc:sldMkLst>
        <pc:picChg chg="add mod">
          <ac:chgData name="한다솜(Han Dasom)(dasom12)" userId="5ad55384-8d9b-42b1-a01f-2469a256355b" providerId="ADAL" clId="{2FFC37D2-0773-4839-B9CE-29EC6EFCB16D}" dt="2021-12-15T06:40:48.379" v="369" actId="1035"/>
          <ac:picMkLst>
            <pc:docMk/>
            <pc:sldMk cId="446885844" sldId="398"/>
            <ac:picMk id="4" creationId="{B51BC0A0-5BAD-401B-872A-F2F4A6922DD4}"/>
          </ac:picMkLst>
        </pc:picChg>
      </pc:sldChg>
      <pc:sldChg chg="addSp delSp modSp mod modAnim">
        <pc:chgData name="한다솜(Han Dasom)(dasom12)" userId="5ad55384-8d9b-42b1-a01f-2469a256355b" providerId="ADAL" clId="{2FFC37D2-0773-4839-B9CE-29EC6EFCB16D}" dt="2021-12-15T06:37:17.672" v="339"/>
        <pc:sldMkLst>
          <pc:docMk/>
          <pc:sldMk cId="595585089" sldId="399"/>
        </pc:sldMkLst>
        <pc:spChg chg="add del mod">
          <ac:chgData name="한다솜(Han Dasom)(dasom12)" userId="5ad55384-8d9b-42b1-a01f-2469a256355b" providerId="ADAL" clId="{2FFC37D2-0773-4839-B9CE-29EC6EFCB16D}" dt="2021-12-15T06:02:42.787" v="286" actId="478"/>
          <ac:spMkLst>
            <pc:docMk/>
            <pc:sldMk cId="595585089" sldId="399"/>
            <ac:spMk id="5" creationId="{0370CC55-29DA-4BBA-8FFB-4CFC2535297F}"/>
          </ac:spMkLst>
        </pc:spChg>
        <pc:picChg chg="add mod">
          <ac:chgData name="한다솜(Han Dasom)(dasom12)" userId="5ad55384-8d9b-42b1-a01f-2469a256355b" providerId="ADAL" clId="{2FFC37D2-0773-4839-B9CE-29EC6EFCB16D}" dt="2021-12-15T06:02:21.739" v="285" actId="1076"/>
          <ac:picMkLst>
            <pc:docMk/>
            <pc:sldMk cId="595585089" sldId="399"/>
            <ac:picMk id="4" creationId="{2658FDCA-C74E-4167-820E-F865EBD43896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42:28.896" v="381"/>
        <pc:sldMkLst>
          <pc:docMk/>
          <pc:sldMk cId="3452123354" sldId="400"/>
        </pc:sldMkLst>
        <pc:spChg chg="add del mod">
          <ac:chgData name="한다솜(Han Dasom)(dasom12)" userId="5ad55384-8d9b-42b1-a01f-2469a256355b" providerId="ADAL" clId="{2FFC37D2-0773-4839-B9CE-29EC6EFCB16D}" dt="2021-12-15T05:38:57.014" v="276" actId="478"/>
          <ac:spMkLst>
            <pc:docMk/>
            <pc:sldMk cId="3452123354" sldId="400"/>
            <ac:spMk id="11" creationId="{B2053F55-1772-4D7D-9051-6DA56ECBC3C9}"/>
          </ac:spMkLst>
        </pc:spChg>
        <pc:picChg chg="add del mod">
          <ac:chgData name="한다솜(Han Dasom)(dasom12)" userId="5ad55384-8d9b-42b1-a01f-2469a256355b" providerId="ADAL" clId="{2FFC37D2-0773-4839-B9CE-29EC6EFCB16D}" dt="2021-12-14T08:04:51.014" v="136" actId="478"/>
          <ac:picMkLst>
            <pc:docMk/>
            <pc:sldMk cId="3452123354" sldId="400"/>
            <ac:picMk id="2" creationId="{36EF7941-038A-4E3D-A4E7-3304A2B2806D}"/>
          </ac:picMkLst>
        </pc:picChg>
        <pc:picChg chg="add mod">
          <ac:chgData name="한다솜(Han Dasom)(dasom12)" userId="5ad55384-8d9b-42b1-a01f-2469a256355b" providerId="ADAL" clId="{2FFC37D2-0773-4839-B9CE-29EC6EFCB16D}" dt="2021-12-15T05:38:55.060" v="275"/>
          <ac:picMkLst>
            <pc:docMk/>
            <pc:sldMk cId="3452123354" sldId="400"/>
            <ac:picMk id="3" creationId="{965A5401-FCF1-4598-AFA0-EC67196D63E7}"/>
          </ac:picMkLst>
        </pc:picChg>
      </pc:sldChg>
      <pc:sldChg chg="modSp mod">
        <pc:chgData name="한다솜(Han Dasom)(dasom12)" userId="5ad55384-8d9b-42b1-a01f-2469a256355b" providerId="ADAL" clId="{2FFC37D2-0773-4839-B9CE-29EC6EFCB16D}" dt="2021-12-14T07:24:43.016" v="23"/>
        <pc:sldMkLst>
          <pc:docMk/>
          <pc:sldMk cId="3157396476" sldId="401"/>
        </pc:sldMkLst>
        <pc:spChg chg="mod">
          <ac:chgData name="한다솜(Han Dasom)(dasom12)" userId="5ad55384-8d9b-42b1-a01f-2469a256355b" providerId="ADAL" clId="{2FFC37D2-0773-4839-B9CE-29EC6EFCB16D}" dt="2021-12-14T07:24:43.016" v="23"/>
          <ac:spMkLst>
            <pc:docMk/>
            <pc:sldMk cId="3157396476" sldId="401"/>
            <ac:spMk id="62" creationId="{FF559238-C322-4CEA-B980-C0526FA575CC}"/>
          </ac:spMkLst>
        </pc:spChg>
      </pc:sldChg>
      <pc:sldChg chg="addSp delSp modSp mod modAnim">
        <pc:chgData name="한다솜(Han Dasom)(dasom12)" userId="5ad55384-8d9b-42b1-a01f-2469a256355b" providerId="ADAL" clId="{2FFC37D2-0773-4839-B9CE-29EC6EFCB16D}" dt="2021-12-15T06:38:30.015" v="355"/>
        <pc:sldMkLst>
          <pc:docMk/>
          <pc:sldMk cId="1694932899" sldId="402"/>
        </pc:sldMkLst>
        <pc:spChg chg="add del mod">
          <ac:chgData name="한다솜(Han Dasom)(dasom12)" userId="5ad55384-8d9b-42b1-a01f-2469a256355b" providerId="ADAL" clId="{2FFC37D2-0773-4839-B9CE-29EC6EFCB16D}" dt="2021-12-15T05:53:42.188" v="280" actId="478"/>
          <ac:spMkLst>
            <pc:docMk/>
            <pc:sldMk cId="1694932899" sldId="402"/>
            <ac:spMk id="18" creationId="{9FCF7C4E-C4CC-48BE-80F2-FEFE05A61E1B}"/>
          </ac:spMkLst>
        </pc:spChg>
        <pc:picChg chg="add mod">
          <ac:chgData name="한다솜(Han Dasom)(dasom12)" userId="5ad55384-8d9b-42b1-a01f-2469a256355b" providerId="ADAL" clId="{2FFC37D2-0773-4839-B9CE-29EC6EFCB16D}" dt="2021-12-15T05:53:39.872" v="279"/>
          <ac:picMkLst>
            <pc:docMk/>
            <pc:sldMk cId="1694932899" sldId="402"/>
            <ac:picMk id="2" creationId="{E68BBE5E-5186-4198-BEBA-4C62735445A5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8:36.378" v="356"/>
        <pc:sldMkLst>
          <pc:docMk/>
          <pc:sldMk cId="2074240318" sldId="403"/>
        </pc:sldMkLst>
        <pc:spChg chg="add del mod">
          <ac:chgData name="한다솜(Han Dasom)(dasom12)" userId="5ad55384-8d9b-42b1-a01f-2469a256355b" providerId="ADAL" clId="{2FFC37D2-0773-4839-B9CE-29EC6EFCB16D}" dt="2021-12-15T05:49:32.598" v="277" actId="478"/>
          <ac:spMkLst>
            <pc:docMk/>
            <pc:sldMk cId="2074240318" sldId="403"/>
            <ac:spMk id="10" creationId="{42A844EC-8553-4EA7-9E57-481D1BC65243}"/>
          </ac:spMkLst>
        </pc:spChg>
        <pc:picChg chg="add del mod">
          <ac:chgData name="한다솜(Han Dasom)(dasom12)" userId="5ad55384-8d9b-42b1-a01f-2469a256355b" providerId="ADAL" clId="{2FFC37D2-0773-4839-B9CE-29EC6EFCB16D}" dt="2021-12-14T08:23:24.039" v="161" actId="478"/>
          <ac:picMkLst>
            <pc:docMk/>
            <pc:sldMk cId="2074240318" sldId="403"/>
            <ac:picMk id="2" creationId="{3B20CC68-1181-470B-AC4C-B9926B0202F4}"/>
          </ac:picMkLst>
        </pc:picChg>
        <pc:picChg chg="add mod">
          <ac:chgData name="한다솜(Han Dasom)(dasom12)" userId="5ad55384-8d9b-42b1-a01f-2469a256355b" providerId="ADAL" clId="{2FFC37D2-0773-4839-B9CE-29EC6EFCB16D}" dt="2021-12-15T05:49:36.682" v="278"/>
          <ac:picMkLst>
            <pc:docMk/>
            <pc:sldMk cId="2074240318" sldId="403"/>
            <ac:picMk id="3" creationId="{72A48FC0-5DD5-4396-9035-57498258EBED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36:22.795" v="328"/>
        <pc:sldMkLst>
          <pc:docMk/>
          <pc:sldMk cId="2040879335" sldId="404"/>
        </pc:sldMkLst>
        <pc:picChg chg="add mod">
          <ac:chgData name="한다솜(Han Dasom)(dasom12)" userId="5ad55384-8d9b-42b1-a01f-2469a256355b" providerId="ADAL" clId="{2FFC37D2-0773-4839-B9CE-29EC6EFCB16D}" dt="2021-12-14T08:34:26.921" v="216" actId="1076"/>
          <ac:picMkLst>
            <pc:docMk/>
            <pc:sldMk cId="2040879335" sldId="404"/>
            <ac:picMk id="3" creationId="{FF7C251C-0468-4C70-939F-C13DD0E6DCFB}"/>
          </ac:picMkLst>
        </pc:picChg>
      </pc:sldChg>
      <pc:sldChg chg="addSp delSp modSp mod modAnim">
        <pc:chgData name="한다솜(Han Dasom)(dasom12)" userId="5ad55384-8d9b-42b1-a01f-2469a256355b" providerId="ADAL" clId="{2FFC37D2-0773-4839-B9CE-29EC6EFCB16D}" dt="2021-12-15T06:33:46.795" v="304"/>
        <pc:sldMkLst>
          <pc:docMk/>
          <pc:sldMk cId="960102728" sldId="405"/>
        </pc:sldMkLst>
        <pc:spChg chg="add del mod">
          <ac:chgData name="한다솜(Han Dasom)(dasom12)" userId="5ad55384-8d9b-42b1-a01f-2469a256355b" providerId="ADAL" clId="{2FFC37D2-0773-4839-B9CE-29EC6EFCB16D}" dt="2021-12-15T06:29:30.464" v="300" actId="478"/>
          <ac:spMkLst>
            <pc:docMk/>
            <pc:sldMk cId="960102728" sldId="405"/>
            <ac:spMk id="34" creationId="{6580A1DA-38C7-4D8A-831E-35B6C6877D0A}"/>
          </ac:spMkLst>
        </pc:spChg>
        <pc:picChg chg="add mod">
          <ac:chgData name="한다솜(Han Dasom)(dasom12)" userId="5ad55384-8d9b-42b1-a01f-2469a256355b" providerId="ADAL" clId="{2FFC37D2-0773-4839-B9CE-29EC6EFCB16D}" dt="2021-12-15T06:29:27.242" v="299"/>
          <ac:picMkLst>
            <pc:docMk/>
            <pc:sldMk cId="960102728" sldId="405"/>
            <ac:picMk id="3" creationId="{3F4D21ED-58FF-4504-B420-87F31E53222C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37:50.363" v="346"/>
        <pc:sldMkLst>
          <pc:docMk/>
          <pc:sldMk cId="2312267924" sldId="408"/>
        </pc:sldMkLst>
        <pc:picChg chg="add mod">
          <ac:chgData name="한다솜(Han Dasom)(dasom12)" userId="5ad55384-8d9b-42b1-a01f-2469a256355b" providerId="ADAL" clId="{2FFC37D2-0773-4839-B9CE-29EC6EFCB16D}" dt="2021-12-14T08:28:06.581" v="187" actId="1076"/>
          <ac:picMkLst>
            <pc:docMk/>
            <pc:sldMk cId="2312267924" sldId="408"/>
            <ac:picMk id="2" creationId="{AB31DB07-24FA-4046-8F31-091AD4CD58FA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6:56.614" v="335"/>
        <pc:sldMkLst>
          <pc:docMk/>
          <pc:sldMk cId="2168634842" sldId="416"/>
        </pc:sldMkLst>
        <pc:picChg chg="add mod">
          <ac:chgData name="한다솜(Han Dasom)(dasom12)" userId="5ad55384-8d9b-42b1-a01f-2469a256355b" providerId="ADAL" clId="{2FFC37D2-0773-4839-B9CE-29EC6EFCB16D}" dt="2021-12-14T08:32:01.803" v="206"/>
          <ac:picMkLst>
            <pc:docMk/>
            <pc:sldMk cId="2168634842" sldId="416"/>
            <ac:picMk id="2" creationId="{3346FD7C-F633-411E-9A4F-6DCC5C974CF0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6:51.433" v="334"/>
        <pc:sldMkLst>
          <pc:docMk/>
          <pc:sldMk cId="4137191669" sldId="417"/>
        </pc:sldMkLst>
        <pc:picChg chg="add mod">
          <ac:chgData name="한다솜(Han Dasom)(dasom12)" userId="5ad55384-8d9b-42b1-a01f-2469a256355b" providerId="ADAL" clId="{2FFC37D2-0773-4839-B9CE-29EC6EFCB16D}" dt="2021-12-14T08:32:20.154" v="207"/>
          <ac:picMkLst>
            <pc:docMk/>
            <pc:sldMk cId="4137191669" sldId="417"/>
            <ac:picMk id="2" creationId="{A0385936-03CF-4B37-BC1E-39B5BA3260FE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7:23:01.607" v="403"/>
        <pc:sldMkLst>
          <pc:docMk/>
          <pc:sldMk cId="3162198623" sldId="418"/>
        </pc:sldMkLst>
        <pc:picChg chg="add del mod">
          <ac:chgData name="한다솜(Han Dasom)(dasom12)" userId="5ad55384-8d9b-42b1-a01f-2469a256355b" providerId="ADAL" clId="{2FFC37D2-0773-4839-B9CE-29EC6EFCB16D}" dt="2021-12-15T07:18:23.772" v="397" actId="478"/>
          <ac:picMkLst>
            <pc:docMk/>
            <pc:sldMk cId="3162198623" sldId="418"/>
            <ac:picMk id="3" creationId="{AE81B4C1-ECAA-4194-8CF9-69501B592928}"/>
          </ac:picMkLst>
        </pc:picChg>
        <pc:picChg chg="add del mod">
          <ac:chgData name="한다솜(Han Dasom)(dasom12)" userId="5ad55384-8d9b-42b1-a01f-2469a256355b" providerId="ADAL" clId="{2FFC37D2-0773-4839-B9CE-29EC6EFCB16D}" dt="2021-12-15T07:22:09.384" v="400" actId="478"/>
          <ac:picMkLst>
            <pc:docMk/>
            <pc:sldMk cId="3162198623" sldId="418"/>
            <ac:picMk id="4" creationId="{83A5D327-50F8-401E-8A48-C1258D9D8ED8}"/>
          </ac:picMkLst>
        </pc:picChg>
        <pc:picChg chg="add mod">
          <ac:chgData name="한다솜(Han Dasom)(dasom12)" userId="5ad55384-8d9b-42b1-a01f-2469a256355b" providerId="ADAL" clId="{2FFC37D2-0773-4839-B9CE-29EC6EFCB16D}" dt="2021-12-15T07:22:50.475" v="402" actId="1076"/>
          <ac:picMkLst>
            <pc:docMk/>
            <pc:sldMk cId="3162198623" sldId="418"/>
            <ac:picMk id="5" creationId="{9DD2136D-8A7E-48FA-83D5-BAB5CBE9B99A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6:40.569" v="332"/>
        <pc:sldMkLst>
          <pc:docMk/>
          <pc:sldMk cId="2881200556" sldId="419"/>
        </pc:sldMkLst>
        <pc:picChg chg="add del mod">
          <ac:chgData name="한다솜(Han Dasom)(dasom12)" userId="5ad55384-8d9b-42b1-a01f-2469a256355b" providerId="ADAL" clId="{2FFC37D2-0773-4839-B9CE-29EC6EFCB16D}" dt="2021-12-14T08:32:30.425" v="209" actId="478"/>
          <ac:picMkLst>
            <pc:docMk/>
            <pc:sldMk cId="2881200556" sldId="419"/>
            <ac:picMk id="2" creationId="{D968A240-F121-4A9E-AAC5-32B51980362A}"/>
          </ac:picMkLst>
        </pc:picChg>
        <pc:picChg chg="add mod">
          <ac:chgData name="한다솜(Han Dasom)(dasom12)" userId="5ad55384-8d9b-42b1-a01f-2469a256355b" providerId="ADAL" clId="{2FFC37D2-0773-4839-B9CE-29EC6EFCB16D}" dt="2021-12-14T08:32:40.431" v="211"/>
          <ac:picMkLst>
            <pc:docMk/>
            <pc:sldMk cId="2881200556" sldId="419"/>
            <ac:picMk id="4" creationId="{AC750AD6-D052-4E09-B226-45B540E2F02D}"/>
          </ac:picMkLst>
        </pc:picChg>
      </pc:sldChg>
      <pc:sldChg chg="addSp delSp modSp mod modAnim">
        <pc:chgData name="한다솜(Han Dasom)(dasom12)" userId="5ad55384-8d9b-42b1-a01f-2469a256355b" providerId="ADAL" clId="{2FFC37D2-0773-4839-B9CE-29EC6EFCB16D}" dt="2021-12-15T06:36:26.719" v="329"/>
        <pc:sldMkLst>
          <pc:docMk/>
          <pc:sldMk cId="2706385858" sldId="421"/>
        </pc:sldMkLst>
        <pc:spChg chg="add del mod">
          <ac:chgData name="한다솜(Han Dasom)(dasom12)" userId="5ad55384-8d9b-42b1-a01f-2469a256355b" providerId="ADAL" clId="{2FFC37D2-0773-4839-B9CE-29EC6EFCB16D}" dt="2021-12-15T06:04:53.719" v="288" actId="478"/>
          <ac:spMkLst>
            <pc:docMk/>
            <pc:sldMk cId="2706385858" sldId="421"/>
            <ac:spMk id="13" creationId="{C7F610C0-E331-426C-BA5B-7176A1F61E92}"/>
          </ac:spMkLst>
        </pc:spChg>
        <pc:picChg chg="add mod">
          <ac:chgData name="한다솜(Han Dasom)(dasom12)" userId="5ad55384-8d9b-42b1-a01f-2469a256355b" providerId="ADAL" clId="{2FFC37D2-0773-4839-B9CE-29EC6EFCB16D}" dt="2021-12-15T06:04:51.773" v="287"/>
          <ac:picMkLst>
            <pc:docMk/>
            <pc:sldMk cId="2706385858" sldId="421"/>
            <ac:picMk id="2" creationId="{2D242C45-41B8-4550-9D78-4F9D1E1DDA69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6:34.364" v="331"/>
        <pc:sldMkLst>
          <pc:docMk/>
          <pc:sldMk cId="3583034511" sldId="423"/>
        </pc:sldMkLst>
        <pc:picChg chg="add mod">
          <ac:chgData name="한다솜(Han Dasom)(dasom12)" userId="5ad55384-8d9b-42b1-a01f-2469a256355b" providerId="ADAL" clId="{2FFC37D2-0773-4839-B9CE-29EC6EFCB16D}" dt="2021-12-14T08:32:53.936" v="212"/>
          <ac:picMkLst>
            <pc:docMk/>
            <pc:sldMk cId="3583034511" sldId="423"/>
            <ac:picMk id="2" creationId="{469054E2-80F0-4129-B8EF-58C2FD18CA92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6:30.524" v="330"/>
        <pc:sldMkLst>
          <pc:docMk/>
          <pc:sldMk cId="1166493117" sldId="424"/>
        </pc:sldMkLst>
        <pc:picChg chg="add mod">
          <ac:chgData name="한다솜(Han Dasom)(dasom12)" userId="5ad55384-8d9b-42b1-a01f-2469a256355b" providerId="ADAL" clId="{2FFC37D2-0773-4839-B9CE-29EC6EFCB16D}" dt="2021-12-14T08:33:05.345" v="213"/>
          <ac:picMkLst>
            <pc:docMk/>
            <pc:sldMk cId="1166493117" sldId="424"/>
            <ac:picMk id="2" creationId="{14AA27CC-ED4A-4D48-9FE8-B8BE12FD0539}"/>
          </ac:picMkLst>
        </pc:picChg>
      </pc:sldChg>
      <pc:sldChg chg="addSp delSp modSp add mod modAnim">
        <pc:chgData name="한다솜(Han Dasom)(dasom12)" userId="5ad55384-8d9b-42b1-a01f-2469a256355b" providerId="ADAL" clId="{2FFC37D2-0773-4839-B9CE-29EC6EFCB16D}" dt="2021-12-15T06:42:40.730" v="384"/>
        <pc:sldMkLst>
          <pc:docMk/>
          <pc:sldMk cId="3371540488" sldId="426"/>
        </pc:sldMkLst>
        <pc:spChg chg="add del">
          <ac:chgData name="한다솜(Han Dasom)(dasom12)" userId="5ad55384-8d9b-42b1-a01f-2469a256355b" providerId="ADAL" clId="{2FFC37D2-0773-4839-B9CE-29EC6EFCB16D}" dt="2021-12-14T08:03:06.238" v="130" actId="478"/>
          <ac:spMkLst>
            <pc:docMk/>
            <pc:sldMk cId="3371540488" sldId="426"/>
            <ac:spMk id="2" creationId="{E4CDC7D0-C419-4C89-B71D-84465EBD44BA}"/>
          </ac:spMkLst>
        </pc:spChg>
        <pc:spChg chg="add del mod">
          <ac:chgData name="한다솜(Han Dasom)(dasom12)" userId="5ad55384-8d9b-42b1-a01f-2469a256355b" providerId="ADAL" clId="{2FFC37D2-0773-4839-B9CE-29EC6EFCB16D}" dt="2021-12-14T08:57:28.857" v="273" actId="478"/>
          <ac:spMkLst>
            <pc:docMk/>
            <pc:sldMk cId="3371540488" sldId="426"/>
            <ac:spMk id="3" creationId="{C6BBF2B0-A95D-42B9-9E69-0AEAD2CC0967}"/>
          </ac:spMkLst>
        </pc:spChg>
        <pc:spChg chg="mod">
          <ac:chgData name="한다솜(Han Dasom)(dasom12)" userId="5ad55384-8d9b-42b1-a01f-2469a256355b" providerId="ADAL" clId="{2FFC37D2-0773-4839-B9CE-29EC6EFCB16D}" dt="2021-12-14T08:57:27.050" v="272" actId="20577"/>
          <ac:spMkLst>
            <pc:docMk/>
            <pc:sldMk cId="3371540488" sldId="426"/>
            <ac:spMk id="7" creationId="{7344F210-79AB-46D7-887E-5A62392AEEE4}"/>
          </ac:spMkLst>
        </pc:spChg>
        <pc:picChg chg="add mod">
          <ac:chgData name="한다솜(Han Dasom)(dasom12)" userId="5ad55384-8d9b-42b1-a01f-2469a256355b" providerId="ADAL" clId="{2FFC37D2-0773-4839-B9CE-29EC6EFCB16D}" dt="2021-12-14T08:57:31.709" v="274" actId="1076"/>
          <ac:picMkLst>
            <pc:docMk/>
            <pc:sldMk cId="3371540488" sldId="426"/>
            <ac:picMk id="4" creationId="{214AB6B2-F6FA-4346-B36B-FABBC11CC82C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59:56.185" v="391"/>
        <pc:sldMkLst>
          <pc:docMk/>
          <pc:sldMk cId="616295222" sldId="427"/>
        </pc:sldMkLst>
        <pc:spChg chg="add del mod">
          <ac:chgData name="한다솜(Han Dasom)(dasom12)" userId="5ad55384-8d9b-42b1-a01f-2469a256355b" providerId="ADAL" clId="{2FFC37D2-0773-4839-B9CE-29EC6EFCB16D}" dt="2021-12-14T08:24:36.698" v="163" actId="478"/>
          <ac:spMkLst>
            <pc:docMk/>
            <pc:sldMk cId="616295222" sldId="427"/>
            <ac:spMk id="16" creationId="{E6B14B1F-93C8-4A69-9BCC-3DBCB4B97B37}"/>
          </ac:spMkLst>
        </pc:spChg>
        <pc:picChg chg="add del mod">
          <ac:chgData name="한다솜(Han Dasom)(dasom12)" userId="5ad55384-8d9b-42b1-a01f-2469a256355b" providerId="ADAL" clId="{2FFC37D2-0773-4839-B9CE-29EC6EFCB16D}" dt="2021-12-15T06:59:40.402" v="388" actId="478"/>
          <ac:picMkLst>
            <pc:docMk/>
            <pc:sldMk cId="616295222" sldId="427"/>
            <ac:picMk id="2" creationId="{04CC80FD-7042-4C74-A3A8-F00ABAC4BA41}"/>
          </ac:picMkLst>
        </pc:picChg>
        <pc:picChg chg="add mod">
          <ac:chgData name="한다솜(Han Dasom)(dasom12)" userId="5ad55384-8d9b-42b1-a01f-2469a256355b" providerId="ADAL" clId="{2FFC37D2-0773-4839-B9CE-29EC6EFCB16D}" dt="2021-12-15T06:59:49.345" v="390" actId="1076"/>
          <ac:picMkLst>
            <pc:docMk/>
            <pc:sldMk cId="616295222" sldId="427"/>
            <ac:picMk id="3" creationId="{2E6E5C0D-64B0-437E-B71E-C9D0C9532C3B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6:02.684" v="326"/>
        <pc:sldMkLst>
          <pc:docMk/>
          <pc:sldMk cId="117738468" sldId="428"/>
        </pc:sldMkLst>
        <pc:picChg chg="add del mod">
          <ac:chgData name="한다솜(Han Dasom)(dasom12)" userId="5ad55384-8d9b-42b1-a01f-2469a256355b" providerId="ADAL" clId="{2FFC37D2-0773-4839-B9CE-29EC6EFCB16D}" dt="2021-12-14T08:35:53.986" v="220" actId="478"/>
          <ac:picMkLst>
            <pc:docMk/>
            <pc:sldMk cId="117738468" sldId="428"/>
            <ac:picMk id="3" creationId="{3914FED7-867E-4AE9-884E-BBEEF3FF3B43}"/>
          </ac:picMkLst>
        </pc:picChg>
        <pc:picChg chg="add del mod">
          <ac:chgData name="한다솜(Han Dasom)(dasom12)" userId="5ad55384-8d9b-42b1-a01f-2469a256355b" providerId="ADAL" clId="{2FFC37D2-0773-4839-B9CE-29EC6EFCB16D}" dt="2021-12-14T08:36:05.349" v="222" actId="478"/>
          <ac:picMkLst>
            <pc:docMk/>
            <pc:sldMk cId="117738468" sldId="428"/>
            <ac:picMk id="4" creationId="{74052118-E4A2-4398-9FEC-0A5A06EA776A}"/>
          </ac:picMkLst>
        </pc:picChg>
        <pc:picChg chg="add mod">
          <ac:chgData name="한다솜(Han Dasom)(dasom12)" userId="5ad55384-8d9b-42b1-a01f-2469a256355b" providerId="ADAL" clId="{2FFC37D2-0773-4839-B9CE-29EC6EFCB16D}" dt="2021-12-14T08:36:17.897" v="223"/>
          <ac:picMkLst>
            <pc:docMk/>
            <pc:sldMk cId="117738468" sldId="428"/>
            <ac:picMk id="6" creationId="{9BB97A44-74C4-4774-9642-C36DA0A780DE}"/>
          </ac:picMkLst>
        </pc:picChg>
      </pc:sldChg>
      <pc:sldChg chg="addSp delSp modSp mod delAnim modAnim">
        <pc:chgData name="한다솜(Han Dasom)(dasom12)" userId="5ad55384-8d9b-42b1-a01f-2469a256355b" providerId="ADAL" clId="{2FFC37D2-0773-4839-B9CE-29EC6EFCB16D}" dt="2021-12-15T06:35:20.067" v="318"/>
        <pc:sldMkLst>
          <pc:docMk/>
          <pc:sldMk cId="699088713" sldId="429"/>
        </pc:sldMkLst>
        <pc:spChg chg="add del mod">
          <ac:chgData name="한다솜(Han Dasom)(dasom12)" userId="5ad55384-8d9b-42b1-a01f-2469a256355b" providerId="ADAL" clId="{2FFC37D2-0773-4839-B9CE-29EC6EFCB16D}" dt="2021-12-15T06:09:22.214" v="290" actId="478"/>
          <ac:spMkLst>
            <pc:docMk/>
            <pc:sldMk cId="699088713" sldId="429"/>
            <ac:spMk id="8" creationId="{BE627D05-40C6-48E9-B92B-0A8C51E7F95E}"/>
          </ac:spMkLst>
        </pc:spChg>
        <pc:picChg chg="add del mod">
          <ac:chgData name="한다솜(Han Dasom)(dasom12)" userId="5ad55384-8d9b-42b1-a01f-2469a256355b" providerId="ADAL" clId="{2FFC37D2-0773-4839-B9CE-29EC6EFCB16D}" dt="2021-12-14T08:40:48.985" v="238" actId="478"/>
          <ac:picMkLst>
            <pc:docMk/>
            <pc:sldMk cId="699088713" sldId="429"/>
            <ac:picMk id="4" creationId="{6C0B54F1-7E94-4A13-97D9-1ABAF0ED36D1}"/>
          </ac:picMkLst>
        </pc:picChg>
        <pc:picChg chg="add mod">
          <ac:chgData name="한다솜(Han Dasom)(dasom12)" userId="5ad55384-8d9b-42b1-a01f-2469a256355b" providerId="ADAL" clId="{2FFC37D2-0773-4839-B9CE-29EC6EFCB16D}" dt="2021-12-15T06:09:16.579" v="289"/>
          <ac:picMkLst>
            <pc:docMk/>
            <pc:sldMk cId="699088713" sldId="429"/>
            <ac:picMk id="5" creationId="{B6FDFB18-D5B1-4003-84D2-2AAE8B7F879A}"/>
          </ac:picMkLst>
        </pc:picChg>
      </pc:sldChg>
      <pc:sldChg chg="addSp modSp modAnim">
        <pc:chgData name="한다솜(Han Dasom)(dasom12)" userId="5ad55384-8d9b-42b1-a01f-2469a256355b" providerId="ADAL" clId="{2FFC37D2-0773-4839-B9CE-29EC6EFCB16D}" dt="2021-12-15T06:34:38.318" v="312"/>
        <pc:sldMkLst>
          <pc:docMk/>
          <pc:sldMk cId="1372810183" sldId="430"/>
        </pc:sldMkLst>
        <pc:picChg chg="add mod">
          <ac:chgData name="한다솜(Han Dasom)(dasom12)" userId="5ad55384-8d9b-42b1-a01f-2469a256355b" providerId="ADAL" clId="{2FFC37D2-0773-4839-B9CE-29EC6EFCB16D}" dt="2021-12-14T08:44:19.532" v="246"/>
          <ac:picMkLst>
            <pc:docMk/>
            <pc:sldMk cId="1372810183" sldId="430"/>
            <ac:picMk id="3" creationId="{48661E06-40C8-412E-A9BE-8702998BC9B8}"/>
          </ac:picMkLst>
        </pc:picChg>
      </pc:sldChg>
      <pc:sldChg chg="addSp modSp mod modAnim">
        <pc:chgData name="한다솜(Han Dasom)(dasom12)" userId="5ad55384-8d9b-42b1-a01f-2469a256355b" providerId="ADAL" clId="{2FFC37D2-0773-4839-B9CE-29EC6EFCB16D}" dt="2021-12-15T06:34:16.618" v="310"/>
        <pc:sldMkLst>
          <pc:docMk/>
          <pc:sldMk cId="1146959866" sldId="431"/>
        </pc:sldMkLst>
        <pc:picChg chg="add mod">
          <ac:chgData name="한다솜(Han Dasom)(dasom12)" userId="5ad55384-8d9b-42b1-a01f-2469a256355b" providerId="ADAL" clId="{2FFC37D2-0773-4839-B9CE-29EC6EFCB16D}" dt="2021-12-14T08:45:17.042" v="249" actId="1076"/>
          <ac:picMkLst>
            <pc:docMk/>
            <pc:sldMk cId="1146959866" sldId="431"/>
            <ac:picMk id="4" creationId="{68B1FA95-B022-4291-818D-D7DBE0098501}"/>
          </ac:picMkLst>
        </pc:picChg>
      </pc:sldChg>
      <pc:sldChg chg="addSp delSp modSp mod modAnim">
        <pc:chgData name="한다솜(Han Dasom)(dasom12)" userId="5ad55384-8d9b-42b1-a01f-2469a256355b" providerId="ADAL" clId="{2FFC37D2-0773-4839-B9CE-29EC6EFCB16D}" dt="2021-12-15T06:33:40.264" v="303"/>
        <pc:sldMkLst>
          <pc:docMk/>
          <pc:sldMk cId="2440365400" sldId="432"/>
        </pc:sldMkLst>
        <pc:spChg chg="add del mod">
          <ac:chgData name="한다솜(Han Dasom)(dasom12)" userId="5ad55384-8d9b-42b1-a01f-2469a256355b" providerId="ADAL" clId="{2FFC37D2-0773-4839-B9CE-29EC6EFCB16D}" dt="2021-12-15T06:29:33.607" v="301" actId="478"/>
          <ac:spMkLst>
            <pc:docMk/>
            <pc:sldMk cId="2440365400" sldId="432"/>
            <ac:spMk id="3" creationId="{5FEFF24B-721A-498F-AB3D-16C992ACA54B}"/>
          </ac:spMkLst>
        </pc:spChg>
        <pc:picChg chg="add mod">
          <ac:chgData name="한다솜(Han Dasom)(dasom12)" userId="5ad55384-8d9b-42b1-a01f-2469a256355b" providerId="ADAL" clId="{2FFC37D2-0773-4839-B9CE-29EC6EFCB16D}" dt="2021-12-15T06:33:37.022" v="302"/>
          <ac:picMkLst>
            <pc:docMk/>
            <pc:sldMk cId="2440365400" sldId="432"/>
            <ac:picMk id="2" creationId="{7F29E77A-143E-4891-952A-7D75EA55AB5A}"/>
          </ac:picMkLst>
        </pc:picChg>
      </pc:sldChg>
      <pc:sldChg chg="addSp delSp modSp add del mod setBg delAnim modAnim">
        <pc:chgData name="한다솜(Han Dasom)(dasom12)" userId="5ad55384-8d9b-42b1-a01f-2469a256355b" providerId="ADAL" clId="{2FFC37D2-0773-4839-B9CE-29EC6EFCB16D}" dt="2021-12-15T07:35:40.342" v="405" actId="47"/>
        <pc:sldMkLst>
          <pc:docMk/>
          <pc:sldMk cId="4202344254" sldId="433"/>
        </pc:sldMkLst>
        <pc:picChg chg="add del mod">
          <ac:chgData name="한다솜(Han Dasom)(dasom12)" userId="5ad55384-8d9b-42b1-a01f-2469a256355b" providerId="ADAL" clId="{2FFC37D2-0773-4839-B9CE-29EC6EFCB16D}" dt="2021-12-15T07:35:37.997" v="404" actId="478"/>
          <ac:picMkLst>
            <pc:docMk/>
            <pc:sldMk cId="4202344254" sldId="433"/>
            <ac:picMk id="2" creationId="{3704526F-AFF9-4221-A79E-BDB420560F84}"/>
          </ac:picMkLst>
        </pc:picChg>
      </pc:sldChg>
      <pc:sldMasterChg chg="modSldLayout">
        <pc:chgData name="한다솜(Han Dasom)(dasom12)" userId="5ad55384-8d9b-42b1-a01f-2469a256355b" providerId="ADAL" clId="{2FFC37D2-0773-4839-B9CE-29EC6EFCB16D}" dt="2021-12-14T07:20:29.651" v="5" actId="20577"/>
        <pc:sldMasterMkLst>
          <pc:docMk/>
          <pc:sldMasterMk cId="283387551" sldId="2147483648"/>
        </pc:sldMasterMkLst>
        <pc:sldLayoutChg chg="modSp mod">
          <pc:chgData name="한다솜(Han Dasom)(dasom12)" userId="5ad55384-8d9b-42b1-a01f-2469a256355b" providerId="ADAL" clId="{2FFC37D2-0773-4839-B9CE-29EC6EFCB16D}" dt="2021-12-14T07:20:29.651" v="5" actId="20577"/>
          <pc:sldLayoutMkLst>
            <pc:docMk/>
            <pc:sldMasterMk cId="283387551" sldId="2147483648"/>
            <pc:sldLayoutMk cId="723515677" sldId="2147483649"/>
          </pc:sldLayoutMkLst>
          <pc:spChg chg="mod">
            <ac:chgData name="한다솜(Han Dasom)(dasom12)" userId="5ad55384-8d9b-42b1-a01f-2469a256355b" providerId="ADAL" clId="{2FFC37D2-0773-4839-B9CE-29EC6EFCB16D}" dt="2021-12-14T07:20:29.651" v="5" actId="20577"/>
            <ac:spMkLst>
              <pc:docMk/>
              <pc:sldMasterMk cId="283387551" sldId="2147483648"/>
              <pc:sldLayoutMk cId="723515677" sldId="2147483649"/>
              <ac:spMk id="10" creationId="{C24E4F9D-052D-4615-AAE9-77DF3703DC08}"/>
            </ac:spMkLst>
          </pc:spChg>
        </pc:sldLayoutChg>
      </pc:sldMasterChg>
    </pc:docChg>
  </pc:docChgLst>
  <pc:docChgLst>
    <pc:chgData name="한다솜(Han Dasom)(dasom12)" userId="5ad55384-8d9b-42b1-a01f-2469a256355b" providerId="ADAL" clId="{CBBC579D-46F3-4C2A-A33A-FD353DF1766E}"/>
    <pc:docChg chg="addSld delSld modSld">
      <pc:chgData name="한다솜(Han Dasom)(dasom12)" userId="5ad55384-8d9b-42b1-a01f-2469a256355b" providerId="ADAL" clId="{CBBC579D-46F3-4C2A-A33A-FD353DF1766E}" dt="2021-12-16T04:25:01.755" v="1" actId="47"/>
      <pc:docMkLst>
        <pc:docMk/>
      </pc:docMkLst>
      <pc:sldChg chg="add del">
        <pc:chgData name="한다솜(Han Dasom)(dasom12)" userId="5ad55384-8d9b-42b1-a01f-2469a256355b" providerId="ADAL" clId="{CBBC579D-46F3-4C2A-A33A-FD353DF1766E}" dt="2021-12-16T04:25:01.755" v="1" actId="47"/>
        <pc:sldMkLst>
          <pc:docMk/>
          <pc:sldMk cId="225169171" sldId="433"/>
        </pc:sldMkLst>
      </pc:sldChg>
      <pc:sldChg chg="add del">
        <pc:chgData name="한다솜(Han Dasom)(dasom12)" userId="5ad55384-8d9b-42b1-a01f-2469a256355b" providerId="ADAL" clId="{CBBC579D-46F3-4C2A-A33A-FD353DF1766E}" dt="2021-12-16T04:25:01.755" v="1" actId="47"/>
        <pc:sldMkLst>
          <pc:docMk/>
          <pc:sldMk cId="3631454504" sldId="434"/>
        </pc:sldMkLst>
      </pc:sldChg>
      <pc:sldChg chg="add del">
        <pc:chgData name="한다솜(Han Dasom)(dasom12)" userId="5ad55384-8d9b-42b1-a01f-2469a256355b" providerId="ADAL" clId="{CBBC579D-46F3-4C2A-A33A-FD353DF1766E}" dt="2021-12-16T04:25:01.755" v="1" actId="47"/>
        <pc:sldMkLst>
          <pc:docMk/>
          <pc:sldMk cId="3301156413" sldId="435"/>
        </pc:sldMkLst>
      </pc:sldChg>
    </pc:docChg>
  </pc:docChgLst>
  <pc:docChgLst>
    <pc:chgData name="한지호(HAN JI HO)(yulica37)" userId="05e67b51-f398-4b8d-bb76-8a5149e31ec3" providerId="ADAL" clId="{A42910AA-BA61-45CB-B6FB-8F16C3439578}"/>
    <pc:docChg chg="undo custSel addSld delSld modSld">
      <pc:chgData name="한지호(HAN JI HO)(yulica37)" userId="05e67b51-f398-4b8d-bb76-8a5149e31ec3" providerId="ADAL" clId="{A42910AA-BA61-45CB-B6FB-8F16C3439578}" dt="2021-11-24T06:59:14.476" v="2195" actId="20577"/>
      <pc:docMkLst>
        <pc:docMk/>
      </pc:docMkLst>
      <pc:sldChg chg="addSp modSp mod">
        <pc:chgData name="한지호(HAN JI HO)(yulica37)" userId="05e67b51-f398-4b8d-bb76-8a5149e31ec3" providerId="ADAL" clId="{A42910AA-BA61-45CB-B6FB-8F16C3439578}" dt="2021-11-24T06:53:16.641" v="2142" actId="1076"/>
        <pc:sldMkLst>
          <pc:docMk/>
          <pc:sldMk cId="2392005589" sldId="359"/>
        </pc:sldMkLst>
        <pc:spChg chg="add mod">
          <ac:chgData name="한지호(HAN JI HO)(yulica37)" userId="05e67b51-f398-4b8d-bb76-8a5149e31ec3" providerId="ADAL" clId="{A42910AA-BA61-45CB-B6FB-8F16C3439578}" dt="2021-11-24T06:53:16.641" v="2142" actId="1076"/>
          <ac:spMkLst>
            <pc:docMk/>
            <pc:sldMk cId="2392005589" sldId="359"/>
            <ac:spMk id="3" creationId="{835A340D-9875-48FF-A5C4-4DFF423461D6}"/>
          </ac:spMkLst>
        </pc:spChg>
      </pc:sldChg>
      <pc:sldChg chg="modSp mod">
        <pc:chgData name="한지호(HAN JI HO)(yulica37)" userId="05e67b51-f398-4b8d-bb76-8a5149e31ec3" providerId="ADAL" clId="{A42910AA-BA61-45CB-B6FB-8F16C3439578}" dt="2021-11-24T06:57:47.674" v="2144" actId="947"/>
        <pc:sldMkLst>
          <pc:docMk/>
          <pc:sldMk cId="1284637851" sldId="363"/>
        </pc:sldMkLst>
        <pc:graphicFrameChg chg="modGraphic">
          <ac:chgData name="한지호(HAN JI HO)(yulica37)" userId="05e67b51-f398-4b8d-bb76-8a5149e31ec3" providerId="ADAL" clId="{A42910AA-BA61-45CB-B6FB-8F16C3439578}" dt="2021-11-24T06:57:47.674" v="2144" actId="947"/>
          <ac:graphicFrameMkLst>
            <pc:docMk/>
            <pc:sldMk cId="1284637851" sldId="363"/>
            <ac:graphicFrameMk id="7" creationId="{BEAC03DC-DFB9-410C-BD01-83446CC9BD3A}"/>
          </ac:graphicFrameMkLst>
        </pc:graphicFrameChg>
      </pc:sldChg>
      <pc:sldChg chg="addSp modSp mod">
        <pc:chgData name="한지호(HAN JI HO)(yulica37)" userId="05e67b51-f398-4b8d-bb76-8a5149e31ec3" providerId="ADAL" clId="{A42910AA-BA61-45CB-B6FB-8F16C3439578}" dt="2021-11-24T06:59:14.476" v="2195" actId="20577"/>
        <pc:sldMkLst>
          <pc:docMk/>
          <pc:sldMk cId="1096269005" sldId="370"/>
        </pc:sldMkLst>
        <pc:spChg chg="add mod">
          <ac:chgData name="한지호(HAN JI HO)(yulica37)" userId="05e67b51-f398-4b8d-bb76-8a5149e31ec3" providerId="ADAL" clId="{A42910AA-BA61-45CB-B6FB-8F16C3439578}" dt="2021-11-24T06:59:14.476" v="2195" actId="20577"/>
          <ac:spMkLst>
            <pc:docMk/>
            <pc:sldMk cId="1096269005" sldId="370"/>
            <ac:spMk id="4" creationId="{3F3CF7C4-242B-45C9-82EA-4D0A7FD882D3}"/>
          </ac:spMkLst>
        </pc:spChg>
      </pc:sldChg>
      <pc:sldChg chg="modSp mod">
        <pc:chgData name="한지호(HAN JI HO)(yulica37)" userId="05e67b51-f398-4b8d-bb76-8a5149e31ec3" providerId="ADAL" clId="{A42910AA-BA61-45CB-B6FB-8F16C3439578}" dt="2021-11-19T05:11:20.170" v="2103" actId="20577"/>
        <pc:sldMkLst>
          <pc:docMk/>
          <pc:sldMk cId="2040879335" sldId="404"/>
        </pc:sldMkLst>
        <pc:spChg chg="mod">
          <ac:chgData name="한지호(HAN JI HO)(yulica37)" userId="05e67b51-f398-4b8d-bb76-8a5149e31ec3" providerId="ADAL" clId="{A42910AA-BA61-45CB-B6FB-8F16C3439578}" dt="2021-11-19T05:11:20.170" v="2103" actId="20577"/>
          <ac:spMkLst>
            <pc:docMk/>
            <pc:sldMk cId="2040879335" sldId="404"/>
            <ac:spMk id="7" creationId="{C62DDF70-32BB-4D2A-8EEE-6676F389FFF6}"/>
          </ac:spMkLst>
        </pc:spChg>
      </pc:sldChg>
      <pc:sldChg chg="addSp delSp modSp">
        <pc:chgData name="한지호(HAN JI HO)(yulica37)" userId="05e67b51-f398-4b8d-bb76-8a5149e31ec3" providerId="ADAL" clId="{A42910AA-BA61-45CB-B6FB-8F16C3439578}" dt="2021-11-19T04:27:40.756" v="547" actId="21"/>
        <pc:sldMkLst>
          <pc:docMk/>
          <pc:sldMk cId="4137191669" sldId="417"/>
        </pc:sldMkLst>
        <pc:picChg chg="add del mod">
          <ac:chgData name="한지호(HAN JI HO)(yulica37)" userId="05e67b51-f398-4b8d-bb76-8a5149e31ec3" providerId="ADAL" clId="{A42910AA-BA61-45CB-B6FB-8F16C3439578}" dt="2021-11-19T04:27:40.756" v="547" actId="21"/>
          <ac:picMkLst>
            <pc:docMk/>
            <pc:sldMk cId="4137191669" sldId="417"/>
            <ac:picMk id="30" creationId="{A2E998F1-7715-4FCC-A26E-5D8905E7496D}"/>
          </ac:picMkLst>
        </pc:picChg>
      </pc:sldChg>
      <pc:sldChg chg="modSp mod">
        <pc:chgData name="한지호(HAN JI HO)(yulica37)" userId="05e67b51-f398-4b8d-bb76-8a5149e31ec3" providerId="ADAL" clId="{A42910AA-BA61-45CB-B6FB-8F16C3439578}" dt="2021-11-19T04:20:52.604" v="37" actId="6549"/>
        <pc:sldMkLst>
          <pc:docMk/>
          <pc:sldMk cId="2881200556" sldId="419"/>
        </pc:sldMkLst>
        <pc:spChg chg="mod">
          <ac:chgData name="한지호(HAN JI HO)(yulica37)" userId="05e67b51-f398-4b8d-bb76-8a5149e31ec3" providerId="ADAL" clId="{A42910AA-BA61-45CB-B6FB-8F16C3439578}" dt="2021-11-19T04:20:52.604" v="37" actId="6549"/>
          <ac:spMkLst>
            <pc:docMk/>
            <pc:sldMk cId="2881200556" sldId="419"/>
            <ac:spMk id="9" creationId="{E267D9D1-BC49-4EB6-9E99-BAD492E4F97F}"/>
          </ac:spMkLst>
        </pc:spChg>
        <pc:spChg chg="mod">
          <ac:chgData name="한지호(HAN JI HO)(yulica37)" userId="05e67b51-f398-4b8d-bb76-8a5149e31ec3" providerId="ADAL" clId="{A42910AA-BA61-45CB-B6FB-8F16C3439578}" dt="2021-11-19T04:20:19.212" v="6"/>
          <ac:spMkLst>
            <pc:docMk/>
            <pc:sldMk cId="2881200556" sldId="419"/>
            <ac:spMk id="18" creationId="{F25C86A8-D17C-4E14-96DB-B08249ACDE57}"/>
          </ac:spMkLst>
        </pc:spChg>
        <pc:spChg chg="mod">
          <ac:chgData name="한지호(HAN JI HO)(yulica37)" userId="05e67b51-f398-4b8d-bb76-8a5149e31ec3" providerId="ADAL" clId="{A42910AA-BA61-45CB-B6FB-8F16C3439578}" dt="2021-11-19T04:20:28.332" v="7" actId="207"/>
          <ac:spMkLst>
            <pc:docMk/>
            <pc:sldMk cId="2881200556" sldId="419"/>
            <ac:spMk id="35" creationId="{09EA1909-0E73-4A07-ACD2-223E74EB96D3}"/>
          </ac:spMkLst>
        </pc:spChg>
      </pc:sldChg>
      <pc:sldChg chg="addSp delSp modSp del mod">
        <pc:chgData name="한지호(HAN JI HO)(yulica37)" userId="05e67b51-f398-4b8d-bb76-8a5149e31ec3" providerId="ADAL" clId="{A42910AA-BA61-45CB-B6FB-8F16C3439578}" dt="2021-11-19T05:03:27.882" v="1551" actId="47"/>
        <pc:sldMkLst>
          <pc:docMk/>
          <pc:sldMk cId="616238506" sldId="420"/>
        </pc:sldMkLst>
        <pc:spChg chg="mod">
          <ac:chgData name="한지호(HAN JI HO)(yulica37)" userId="05e67b51-f398-4b8d-bb76-8a5149e31ec3" providerId="ADAL" clId="{A42910AA-BA61-45CB-B6FB-8F16C3439578}" dt="2021-11-19T04:39:03.191" v="961" actId="20577"/>
          <ac:spMkLst>
            <pc:docMk/>
            <pc:sldMk cId="616238506" sldId="420"/>
            <ac:spMk id="9" creationId="{E267D9D1-BC49-4EB6-9E99-BAD492E4F97F}"/>
          </ac:spMkLst>
        </pc:spChg>
        <pc:spChg chg="mod">
          <ac:chgData name="한지호(HAN JI HO)(yulica37)" userId="05e67b51-f398-4b8d-bb76-8a5149e31ec3" providerId="ADAL" clId="{A42910AA-BA61-45CB-B6FB-8F16C3439578}" dt="2021-11-19T04:49:01.338" v="1106" actId="164"/>
          <ac:spMkLst>
            <pc:docMk/>
            <pc:sldMk cId="616238506" sldId="420"/>
            <ac:spMk id="14" creationId="{565078B9-5B02-4F11-A5B4-CC184D7A2576}"/>
          </ac:spMkLst>
        </pc:spChg>
        <pc:spChg chg="mod">
          <ac:chgData name="한지호(HAN JI HO)(yulica37)" userId="05e67b51-f398-4b8d-bb76-8a5149e31ec3" providerId="ADAL" clId="{A42910AA-BA61-45CB-B6FB-8F16C3439578}" dt="2021-11-19T04:49:06.143" v="1107" actId="164"/>
          <ac:spMkLst>
            <pc:docMk/>
            <pc:sldMk cId="616238506" sldId="420"/>
            <ac:spMk id="15" creationId="{B333D0F8-A13E-491B-93A7-C18086E9E33D}"/>
          </ac:spMkLst>
        </pc:spChg>
        <pc:spChg chg="add del mod">
          <ac:chgData name="한지호(HAN JI HO)(yulica37)" userId="05e67b51-f398-4b8d-bb76-8a5149e31ec3" providerId="ADAL" clId="{A42910AA-BA61-45CB-B6FB-8F16C3439578}" dt="2021-11-19T04:39:27.355" v="969"/>
          <ac:spMkLst>
            <pc:docMk/>
            <pc:sldMk cId="616238506" sldId="420"/>
            <ac:spMk id="16" creationId="{1515E29F-9328-4F4D-81BD-F2004C482C25}"/>
          </ac:spMkLst>
        </pc:spChg>
        <pc:spChg chg="mod">
          <ac:chgData name="한지호(HAN JI HO)(yulica37)" userId="05e67b51-f398-4b8d-bb76-8a5149e31ec3" providerId="ADAL" clId="{A42910AA-BA61-45CB-B6FB-8F16C3439578}" dt="2021-11-19T04:49:09.790" v="1108" actId="164"/>
          <ac:spMkLst>
            <pc:docMk/>
            <pc:sldMk cId="616238506" sldId="420"/>
            <ac:spMk id="17" creationId="{57F0B04D-D487-4A63-99C3-8138E2A78F4D}"/>
          </ac:spMkLst>
        </pc:spChg>
        <pc:spChg chg="mod">
          <ac:chgData name="한지호(HAN JI HO)(yulica37)" userId="05e67b51-f398-4b8d-bb76-8a5149e31ec3" providerId="ADAL" clId="{A42910AA-BA61-45CB-B6FB-8F16C3439578}" dt="2021-11-19T04:49:14.053" v="1109" actId="164"/>
          <ac:spMkLst>
            <pc:docMk/>
            <pc:sldMk cId="616238506" sldId="420"/>
            <ac:spMk id="19" creationId="{A34C27FE-EBBF-4D65-BF20-E15B903B904F}"/>
          </ac:spMkLst>
        </pc:spChg>
        <pc:grpChg chg="add mod">
          <ac:chgData name="한지호(HAN JI HO)(yulica37)" userId="05e67b51-f398-4b8d-bb76-8a5149e31ec3" providerId="ADAL" clId="{A42910AA-BA61-45CB-B6FB-8F16C3439578}" dt="2021-11-19T04:49:01.338" v="1106" actId="164"/>
          <ac:grpSpMkLst>
            <pc:docMk/>
            <pc:sldMk cId="616238506" sldId="420"/>
            <ac:grpSpMk id="2" creationId="{8C49B0E5-6D27-42A8-86AE-C377EBF1E530}"/>
          </ac:grpSpMkLst>
        </pc:grpChg>
        <pc:grpChg chg="add mod">
          <ac:chgData name="한지호(HAN JI HO)(yulica37)" userId="05e67b51-f398-4b8d-bb76-8a5149e31ec3" providerId="ADAL" clId="{A42910AA-BA61-45CB-B6FB-8F16C3439578}" dt="2021-11-19T04:49:06.143" v="1107" actId="164"/>
          <ac:grpSpMkLst>
            <pc:docMk/>
            <pc:sldMk cId="616238506" sldId="420"/>
            <ac:grpSpMk id="3" creationId="{F7BEB28E-1C8B-488D-A291-CBAF8B25DF38}"/>
          </ac:grpSpMkLst>
        </pc:grpChg>
        <pc:grpChg chg="add mod">
          <ac:chgData name="한지호(HAN JI HO)(yulica37)" userId="05e67b51-f398-4b8d-bb76-8a5149e31ec3" providerId="ADAL" clId="{A42910AA-BA61-45CB-B6FB-8F16C3439578}" dt="2021-11-19T04:49:09.790" v="1108" actId="164"/>
          <ac:grpSpMkLst>
            <pc:docMk/>
            <pc:sldMk cId="616238506" sldId="420"/>
            <ac:grpSpMk id="4" creationId="{508E5C65-1587-4E5D-B810-511057D02EE6}"/>
          </ac:grpSpMkLst>
        </pc:grpChg>
        <pc:grpChg chg="add mod">
          <ac:chgData name="한지호(HAN JI HO)(yulica37)" userId="05e67b51-f398-4b8d-bb76-8a5149e31ec3" providerId="ADAL" clId="{A42910AA-BA61-45CB-B6FB-8F16C3439578}" dt="2021-11-19T04:49:14.053" v="1109" actId="164"/>
          <ac:grpSpMkLst>
            <pc:docMk/>
            <pc:sldMk cId="616238506" sldId="420"/>
            <ac:grpSpMk id="6" creationId="{BB33BDD2-07B3-403C-ABA6-1C8B281630C6}"/>
          </ac:grpSpMkLst>
        </pc:grpChg>
        <pc:graphicFrameChg chg="add del mod">
          <ac:chgData name="한지호(HAN JI HO)(yulica37)" userId="05e67b51-f398-4b8d-bb76-8a5149e31ec3" providerId="ADAL" clId="{A42910AA-BA61-45CB-B6FB-8F16C3439578}" dt="2021-11-19T04:48:37.093" v="1100" actId="21"/>
          <ac:graphicFrameMkLst>
            <pc:docMk/>
            <pc:sldMk cId="616238506" sldId="420"/>
            <ac:graphicFrameMk id="18" creationId="{FD34960B-55DE-410E-BC82-4E839CA22361}"/>
          </ac:graphicFrameMkLst>
        </pc:graphicFrameChg>
        <pc:picChg chg="mod">
          <ac:chgData name="한지호(HAN JI HO)(yulica37)" userId="05e67b51-f398-4b8d-bb76-8a5149e31ec3" providerId="ADAL" clId="{A42910AA-BA61-45CB-B6FB-8F16C3439578}" dt="2021-11-19T04:49:01.338" v="1106" actId="164"/>
          <ac:picMkLst>
            <pc:docMk/>
            <pc:sldMk cId="616238506" sldId="420"/>
            <ac:picMk id="2050" creationId="{29A814F7-4926-462B-B46A-EED55675F6A1}"/>
          </ac:picMkLst>
        </pc:picChg>
        <pc:picChg chg="mod">
          <ac:chgData name="한지호(HAN JI HO)(yulica37)" userId="05e67b51-f398-4b8d-bb76-8a5149e31ec3" providerId="ADAL" clId="{A42910AA-BA61-45CB-B6FB-8F16C3439578}" dt="2021-11-19T04:49:06.143" v="1107" actId="164"/>
          <ac:picMkLst>
            <pc:docMk/>
            <pc:sldMk cId="616238506" sldId="420"/>
            <ac:picMk id="2052" creationId="{FF136324-225C-4B10-B92E-688195BEFD50}"/>
          </ac:picMkLst>
        </pc:picChg>
        <pc:picChg chg="mod">
          <ac:chgData name="한지호(HAN JI HO)(yulica37)" userId="05e67b51-f398-4b8d-bb76-8a5149e31ec3" providerId="ADAL" clId="{A42910AA-BA61-45CB-B6FB-8F16C3439578}" dt="2021-11-19T04:49:09.790" v="1108" actId="164"/>
          <ac:picMkLst>
            <pc:docMk/>
            <pc:sldMk cId="616238506" sldId="420"/>
            <ac:picMk id="2054" creationId="{E7DDB11E-D959-4FF7-8AFF-E9887F137CFB}"/>
          </ac:picMkLst>
        </pc:picChg>
        <pc:picChg chg="mod">
          <ac:chgData name="한지호(HAN JI HO)(yulica37)" userId="05e67b51-f398-4b8d-bb76-8a5149e31ec3" providerId="ADAL" clId="{A42910AA-BA61-45CB-B6FB-8F16C3439578}" dt="2021-11-19T04:49:14.053" v="1109" actId="164"/>
          <ac:picMkLst>
            <pc:docMk/>
            <pc:sldMk cId="616238506" sldId="420"/>
            <ac:picMk id="2056" creationId="{F74CCA0B-64BF-4450-97E0-040FD7CB442A}"/>
          </ac:picMkLst>
        </pc:picChg>
      </pc:sldChg>
      <pc:sldChg chg="addSp modSp mod">
        <pc:chgData name="한지호(HAN JI HO)(yulica37)" userId="05e67b51-f398-4b8d-bb76-8a5149e31ec3" providerId="ADAL" clId="{A42910AA-BA61-45CB-B6FB-8F16C3439578}" dt="2021-11-19T05:10:39.660" v="2078" actId="207"/>
        <pc:sldMkLst>
          <pc:docMk/>
          <pc:sldMk cId="2706385858" sldId="421"/>
        </pc:sldMkLst>
        <pc:spChg chg="mod">
          <ac:chgData name="한지호(HAN JI HO)(yulica37)" userId="05e67b51-f398-4b8d-bb76-8a5149e31ec3" providerId="ADAL" clId="{A42910AA-BA61-45CB-B6FB-8F16C3439578}" dt="2021-11-19T05:04:52.287" v="1694" actId="20577"/>
          <ac:spMkLst>
            <pc:docMk/>
            <pc:sldMk cId="2706385858" sldId="421"/>
            <ac:spMk id="9" creationId="{E267D9D1-BC49-4EB6-9E99-BAD492E4F97F}"/>
          </ac:spMkLst>
        </pc:spChg>
        <pc:spChg chg="add mod">
          <ac:chgData name="한지호(HAN JI HO)(yulica37)" userId="05e67b51-f398-4b8d-bb76-8a5149e31ec3" providerId="ADAL" clId="{A42910AA-BA61-45CB-B6FB-8F16C3439578}" dt="2021-11-19T05:10:39.660" v="2078" actId="207"/>
          <ac:spMkLst>
            <pc:docMk/>
            <pc:sldMk cId="2706385858" sldId="421"/>
            <ac:spMk id="13" creationId="{ABA92AF2-CE1A-4D6D-B235-31F68E3DF072}"/>
          </ac:spMkLst>
        </pc:spChg>
        <pc:spChg chg="mod">
          <ac:chgData name="한지호(HAN JI HO)(yulica37)" userId="05e67b51-f398-4b8d-bb76-8a5149e31ec3" providerId="ADAL" clId="{A42910AA-BA61-45CB-B6FB-8F16C3439578}" dt="2021-11-19T05:08:38.588" v="1830" actId="1038"/>
          <ac:spMkLst>
            <pc:docMk/>
            <pc:sldMk cId="2706385858" sldId="421"/>
            <ac:spMk id="16" creationId="{C5956AB7-B73E-4068-A2C7-226D2CB37C66}"/>
          </ac:spMkLst>
        </pc:spChg>
        <pc:spChg chg="mod">
          <ac:chgData name="한지호(HAN JI HO)(yulica37)" userId="05e67b51-f398-4b8d-bb76-8a5149e31ec3" providerId="ADAL" clId="{A42910AA-BA61-45CB-B6FB-8F16C3439578}" dt="2021-11-19T05:08:38.588" v="1830" actId="1038"/>
          <ac:spMkLst>
            <pc:docMk/>
            <pc:sldMk cId="2706385858" sldId="421"/>
            <ac:spMk id="18" creationId="{25F3AED3-6E58-42DC-BA6C-1D813649901B}"/>
          </ac:spMkLst>
        </pc:spChg>
        <pc:spChg chg="mod">
          <ac:chgData name="한지호(HAN JI HO)(yulica37)" userId="05e67b51-f398-4b8d-bb76-8a5149e31ec3" providerId="ADAL" clId="{A42910AA-BA61-45CB-B6FB-8F16C3439578}" dt="2021-11-19T05:08:38.588" v="1830" actId="1038"/>
          <ac:spMkLst>
            <pc:docMk/>
            <pc:sldMk cId="2706385858" sldId="421"/>
            <ac:spMk id="20" creationId="{18203177-9625-4B2F-BA82-B331A6802B6A}"/>
          </ac:spMkLst>
        </pc:spChg>
        <pc:spChg chg="mod">
          <ac:chgData name="한지호(HAN JI HO)(yulica37)" userId="05e67b51-f398-4b8d-bb76-8a5149e31ec3" providerId="ADAL" clId="{A42910AA-BA61-45CB-B6FB-8F16C3439578}" dt="2021-11-19T05:08:38.588" v="1830" actId="1038"/>
          <ac:spMkLst>
            <pc:docMk/>
            <pc:sldMk cId="2706385858" sldId="421"/>
            <ac:spMk id="21" creationId="{5BC59EAD-879D-4225-A636-AD0C2269AFE8}"/>
          </ac:spMkLst>
        </pc:spChg>
        <pc:spChg chg="mod">
          <ac:chgData name="한지호(HAN JI HO)(yulica37)" userId="05e67b51-f398-4b8d-bb76-8a5149e31ec3" providerId="ADAL" clId="{A42910AA-BA61-45CB-B6FB-8F16C3439578}" dt="2021-11-19T05:08:38.588" v="1830" actId="1038"/>
          <ac:spMkLst>
            <pc:docMk/>
            <pc:sldMk cId="2706385858" sldId="421"/>
            <ac:spMk id="22" creationId="{44CFA952-5AFC-4119-8DCF-F51789EF3808}"/>
          </ac:spMkLst>
        </pc:spChg>
        <pc:spChg chg="mod">
          <ac:chgData name="한지호(HAN JI HO)(yulica37)" userId="05e67b51-f398-4b8d-bb76-8a5149e31ec3" providerId="ADAL" clId="{A42910AA-BA61-45CB-B6FB-8F16C3439578}" dt="2021-11-19T05:08:38.588" v="1830" actId="1038"/>
          <ac:spMkLst>
            <pc:docMk/>
            <pc:sldMk cId="2706385858" sldId="421"/>
            <ac:spMk id="23" creationId="{ADEC957C-4111-4D29-9AE8-487142FD573E}"/>
          </ac:spMkLst>
        </pc:spChg>
        <pc:spChg chg="mod">
          <ac:chgData name="한지호(HAN JI HO)(yulica37)" userId="05e67b51-f398-4b8d-bb76-8a5149e31ec3" providerId="ADAL" clId="{A42910AA-BA61-45CB-B6FB-8F16C3439578}" dt="2021-11-19T05:08:38.588" v="1830" actId="1038"/>
          <ac:spMkLst>
            <pc:docMk/>
            <pc:sldMk cId="2706385858" sldId="421"/>
            <ac:spMk id="28" creationId="{DF68D6A8-609A-4D10-B0C3-BB819D5CAAAD}"/>
          </ac:spMkLst>
        </pc:spChg>
        <pc:spChg chg="mod">
          <ac:chgData name="한지호(HAN JI HO)(yulica37)" userId="05e67b51-f398-4b8d-bb76-8a5149e31ec3" providerId="ADAL" clId="{A42910AA-BA61-45CB-B6FB-8F16C3439578}" dt="2021-11-19T05:08:38.588" v="1830" actId="1038"/>
          <ac:spMkLst>
            <pc:docMk/>
            <pc:sldMk cId="2706385858" sldId="421"/>
            <ac:spMk id="29" creationId="{224BD3AF-6E82-406D-A347-20E08BC8E0CB}"/>
          </ac:spMkLst>
        </pc:spChg>
        <pc:spChg chg="mod">
          <ac:chgData name="한지호(HAN JI HO)(yulica37)" userId="05e67b51-f398-4b8d-bb76-8a5149e31ec3" providerId="ADAL" clId="{A42910AA-BA61-45CB-B6FB-8F16C3439578}" dt="2021-11-19T05:08:38.588" v="1830" actId="1038"/>
          <ac:spMkLst>
            <pc:docMk/>
            <pc:sldMk cId="2706385858" sldId="421"/>
            <ac:spMk id="30" creationId="{1AB46176-ADB4-4C2C-B2D9-B7770C9CB8D0}"/>
          </ac:spMkLst>
        </pc:spChg>
      </pc:sldChg>
      <pc:sldChg chg="del">
        <pc:chgData name="한지호(HAN JI HO)(yulica37)" userId="05e67b51-f398-4b8d-bb76-8a5149e31ec3" providerId="ADAL" clId="{A42910AA-BA61-45CB-B6FB-8F16C3439578}" dt="2021-11-19T04:39:45.079" v="970" actId="47"/>
        <pc:sldMkLst>
          <pc:docMk/>
          <pc:sldMk cId="3760477681" sldId="422"/>
        </pc:sldMkLst>
      </pc:sldChg>
      <pc:sldChg chg="addSp delSp modSp new mod">
        <pc:chgData name="한지호(HAN JI HO)(yulica37)" userId="05e67b51-f398-4b8d-bb76-8a5149e31ec3" providerId="ADAL" clId="{A42910AA-BA61-45CB-B6FB-8F16C3439578}" dt="2021-11-19T04:48:47.152" v="1104"/>
        <pc:sldMkLst>
          <pc:docMk/>
          <pc:sldMk cId="3583034511" sldId="423"/>
        </pc:sldMkLst>
        <pc:spChg chg="add mod">
          <ac:chgData name="한지호(HAN JI HO)(yulica37)" userId="05e67b51-f398-4b8d-bb76-8a5149e31ec3" providerId="ADAL" clId="{A42910AA-BA61-45CB-B6FB-8F16C3439578}" dt="2021-11-19T04:27:27.785" v="542"/>
          <ac:spMkLst>
            <pc:docMk/>
            <pc:sldMk cId="3583034511" sldId="423"/>
            <ac:spMk id="3" creationId="{B03CDDE5-CB05-409A-B156-0E2DF9D1C218}"/>
          </ac:spMkLst>
        </pc:spChg>
        <pc:spChg chg="add mod">
          <ac:chgData name="한지호(HAN JI HO)(yulica37)" userId="05e67b51-f398-4b8d-bb76-8a5149e31ec3" providerId="ADAL" clId="{A42910AA-BA61-45CB-B6FB-8F16C3439578}" dt="2021-11-19T04:28:26.002" v="569" actId="20577"/>
          <ac:spMkLst>
            <pc:docMk/>
            <pc:sldMk cId="3583034511" sldId="423"/>
            <ac:spMk id="5" creationId="{0DC6518E-9716-47AA-B6AA-1BA094E7B059}"/>
          </ac:spMkLst>
        </pc:spChg>
        <pc:graphicFrameChg chg="add mod">
          <ac:chgData name="한지호(HAN JI HO)(yulica37)" userId="05e67b51-f398-4b8d-bb76-8a5149e31ec3" providerId="ADAL" clId="{A42910AA-BA61-45CB-B6FB-8F16C3439578}" dt="2021-11-19T04:48:47.152" v="1104"/>
          <ac:graphicFrameMkLst>
            <pc:docMk/>
            <pc:sldMk cId="3583034511" sldId="423"/>
            <ac:graphicFrameMk id="6" creationId="{B03CB3E9-1CEB-4C83-A032-FFEF3E81E5CC}"/>
          </ac:graphicFrameMkLst>
        </pc:graphicFrameChg>
        <pc:picChg chg="add mod">
          <ac:chgData name="한지호(HAN JI HO)(yulica37)" userId="05e67b51-f398-4b8d-bb76-8a5149e31ec3" providerId="ADAL" clId="{A42910AA-BA61-45CB-B6FB-8F16C3439578}" dt="2021-11-19T04:27:46.913" v="565" actId="1035"/>
          <ac:picMkLst>
            <pc:docMk/>
            <pc:sldMk cId="3583034511" sldId="423"/>
            <ac:picMk id="4" creationId="{9EC4B663-6D7B-4F8B-9D94-311746FCB159}"/>
          </ac:picMkLst>
        </pc:picChg>
        <pc:picChg chg="add del mod">
          <ac:chgData name="한지호(HAN JI HO)(yulica37)" userId="05e67b51-f398-4b8d-bb76-8a5149e31ec3" providerId="ADAL" clId="{A42910AA-BA61-45CB-B6FB-8F16C3439578}" dt="2021-11-19T04:27:36.708" v="545" actId="21"/>
          <ac:picMkLst>
            <pc:docMk/>
            <pc:sldMk cId="3583034511" sldId="423"/>
            <ac:picMk id="1026" creationId="{D5BE0850-A63A-413E-9B70-28DB3A70EB13}"/>
          </ac:picMkLst>
        </pc:picChg>
      </pc:sldChg>
      <pc:sldChg chg="addSp delSp modSp new mod">
        <pc:chgData name="한지호(HAN JI HO)(yulica37)" userId="05e67b51-f398-4b8d-bb76-8a5149e31ec3" providerId="ADAL" clId="{A42910AA-BA61-45CB-B6FB-8F16C3439578}" dt="2021-11-19T05:00:53.815" v="1550" actId="20577"/>
        <pc:sldMkLst>
          <pc:docMk/>
          <pc:sldMk cId="1166493117" sldId="424"/>
        </pc:sldMkLst>
        <pc:spChg chg="add mod">
          <ac:chgData name="한지호(HAN JI HO)(yulica37)" userId="05e67b51-f398-4b8d-bb76-8a5149e31ec3" providerId="ADAL" clId="{A42910AA-BA61-45CB-B6FB-8F16C3439578}" dt="2021-11-19T04:48:41.724" v="1102"/>
          <ac:spMkLst>
            <pc:docMk/>
            <pc:sldMk cId="1166493117" sldId="424"/>
            <ac:spMk id="4" creationId="{9F2A820F-97D7-42B8-9E53-164B55F4F0DF}"/>
          </ac:spMkLst>
        </pc:spChg>
        <pc:spChg chg="mod">
          <ac:chgData name="한지호(HAN JI HO)(yulica37)" userId="05e67b51-f398-4b8d-bb76-8a5149e31ec3" providerId="ADAL" clId="{A42910AA-BA61-45CB-B6FB-8F16C3439578}" dt="2021-11-19T04:54:47.265" v="1281" actId="1037"/>
          <ac:spMkLst>
            <pc:docMk/>
            <pc:sldMk cId="1166493117" sldId="424"/>
            <ac:spMk id="7" creationId="{CBF09A74-DB85-41A9-AF0A-84C59F5D8AC4}"/>
          </ac:spMkLst>
        </pc:spChg>
        <pc:spChg chg="mod">
          <ac:chgData name="한지호(HAN JI HO)(yulica37)" userId="05e67b51-f398-4b8d-bb76-8a5149e31ec3" providerId="ADAL" clId="{A42910AA-BA61-45CB-B6FB-8F16C3439578}" dt="2021-11-19T04:49:47.185" v="1118" actId="1035"/>
          <ac:spMkLst>
            <pc:docMk/>
            <pc:sldMk cId="1166493117" sldId="424"/>
            <ac:spMk id="10" creationId="{74C2CBD3-C0B6-4278-B46A-8EDDAEF7ECC5}"/>
          </ac:spMkLst>
        </pc:spChg>
        <pc:spChg chg="mod">
          <ac:chgData name="한지호(HAN JI HO)(yulica37)" userId="05e67b51-f398-4b8d-bb76-8a5149e31ec3" providerId="ADAL" clId="{A42910AA-BA61-45CB-B6FB-8F16C3439578}" dt="2021-11-19T04:55:08.496" v="1397" actId="1038"/>
          <ac:spMkLst>
            <pc:docMk/>
            <pc:sldMk cId="1166493117" sldId="424"/>
            <ac:spMk id="13" creationId="{981D0EFA-040D-43B0-B1F7-37DD4E850F54}"/>
          </ac:spMkLst>
        </pc:spChg>
        <pc:spChg chg="mod">
          <ac:chgData name="한지호(HAN JI HO)(yulica37)" userId="05e67b51-f398-4b8d-bb76-8a5149e31ec3" providerId="ADAL" clId="{A42910AA-BA61-45CB-B6FB-8F16C3439578}" dt="2021-11-19T04:55:00.480" v="1345" actId="1038"/>
          <ac:spMkLst>
            <pc:docMk/>
            <pc:sldMk cId="1166493117" sldId="424"/>
            <ac:spMk id="16" creationId="{32F84C8B-4280-485D-92E1-68E587DD2CE7}"/>
          </ac:spMkLst>
        </pc:spChg>
        <pc:spChg chg="add del mod">
          <ac:chgData name="한지호(HAN JI HO)(yulica37)" userId="05e67b51-f398-4b8d-bb76-8a5149e31ec3" providerId="ADAL" clId="{A42910AA-BA61-45CB-B6FB-8F16C3439578}" dt="2021-11-19T04:58:24" v="1478" actId="478"/>
          <ac:spMkLst>
            <pc:docMk/>
            <pc:sldMk cId="1166493117" sldId="424"/>
            <ac:spMk id="20" creationId="{ED112F64-1D23-48CF-A868-4F653967902B}"/>
          </ac:spMkLst>
        </pc:spChg>
        <pc:spChg chg="mod">
          <ac:chgData name="한지호(HAN JI HO)(yulica37)" userId="05e67b51-f398-4b8d-bb76-8a5149e31ec3" providerId="ADAL" clId="{A42910AA-BA61-45CB-B6FB-8F16C3439578}" dt="2021-11-19T05:00:04.534" v="1525" actId="1038"/>
          <ac:spMkLst>
            <pc:docMk/>
            <pc:sldMk cId="1166493117" sldId="424"/>
            <ac:spMk id="22" creationId="{1B60B183-A8D1-45DF-85E2-60959DD403D6}"/>
          </ac:spMkLst>
        </pc:spChg>
        <pc:grpChg chg="add mod">
          <ac:chgData name="한지호(HAN JI HO)(yulica37)" userId="05e67b51-f398-4b8d-bb76-8a5149e31ec3" providerId="ADAL" clId="{A42910AA-BA61-45CB-B6FB-8F16C3439578}" dt="2021-11-19T04:54:47.265" v="1281" actId="1037"/>
          <ac:grpSpMkLst>
            <pc:docMk/>
            <pc:sldMk cId="1166493117" sldId="424"/>
            <ac:grpSpMk id="6" creationId="{DED0CDB2-7555-465C-8869-4DFDF1828085}"/>
          </ac:grpSpMkLst>
        </pc:grpChg>
        <pc:grpChg chg="add del mod">
          <ac:chgData name="한지호(HAN JI HO)(yulica37)" userId="05e67b51-f398-4b8d-bb76-8a5149e31ec3" providerId="ADAL" clId="{A42910AA-BA61-45CB-B6FB-8F16C3439578}" dt="2021-11-19T04:51:09.562" v="1127" actId="478"/>
          <ac:grpSpMkLst>
            <pc:docMk/>
            <pc:sldMk cId="1166493117" sldId="424"/>
            <ac:grpSpMk id="9" creationId="{264B7CB2-7D9D-4C11-AC00-04F9175E9FBA}"/>
          </ac:grpSpMkLst>
        </pc:grpChg>
        <pc:grpChg chg="add mod">
          <ac:chgData name="한지호(HAN JI HO)(yulica37)" userId="05e67b51-f398-4b8d-bb76-8a5149e31ec3" providerId="ADAL" clId="{A42910AA-BA61-45CB-B6FB-8F16C3439578}" dt="2021-11-19T04:55:08.496" v="1397" actId="1038"/>
          <ac:grpSpMkLst>
            <pc:docMk/>
            <pc:sldMk cId="1166493117" sldId="424"/>
            <ac:grpSpMk id="12" creationId="{1B2F54FF-C37E-449C-A868-8792D8BECC49}"/>
          </ac:grpSpMkLst>
        </pc:grpChg>
        <pc:grpChg chg="add mod">
          <ac:chgData name="한지호(HAN JI HO)(yulica37)" userId="05e67b51-f398-4b8d-bb76-8a5149e31ec3" providerId="ADAL" clId="{A42910AA-BA61-45CB-B6FB-8F16C3439578}" dt="2021-11-19T04:55:00.480" v="1345" actId="1038"/>
          <ac:grpSpMkLst>
            <pc:docMk/>
            <pc:sldMk cId="1166493117" sldId="424"/>
            <ac:grpSpMk id="15" creationId="{240D878E-0FA2-477A-B01E-64A4CCD364A3}"/>
          </ac:grpSpMkLst>
        </pc:grpChg>
        <pc:grpChg chg="add mod">
          <ac:chgData name="한지호(HAN JI HO)(yulica37)" userId="05e67b51-f398-4b8d-bb76-8a5149e31ec3" providerId="ADAL" clId="{A42910AA-BA61-45CB-B6FB-8F16C3439578}" dt="2021-11-19T05:00:04.534" v="1525" actId="1038"/>
          <ac:grpSpMkLst>
            <pc:docMk/>
            <pc:sldMk cId="1166493117" sldId="424"/>
            <ac:grpSpMk id="21" creationId="{FB9BCF65-F906-4BBB-B77E-48AFDBFF9594}"/>
          </ac:grpSpMkLst>
        </pc:grpChg>
        <pc:graphicFrameChg chg="add del mod modGraphic">
          <ac:chgData name="한지호(HAN JI HO)(yulica37)" userId="05e67b51-f398-4b8d-bb76-8a5149e31ec3" providerId="ADAL" clId="{A42910AA-BA61-45CB-B6FB-8F16C3439578}" dt="2021-11-19T04:48:32.741" v="1084" actId="21"/>
          <ac:graphicFrameMkLst>
            <pc:docMk/>
            <pc:sldMk cId="1166493117" sldId="424"/>
            <ac:graphicFrameMk id="2" creationId="{FFBD1E98-43CB-4A72-8FD8-A2731AD37776}"/>
          </ac:graphicFrameMkLst>
        </pc:graphicFrameChg>
        <pc:graphicFrameChg chg="add mod modGraphic">
          <ac:chgData name="한지호(HAN JI HO)(yulica37)" userId="05e67b51-f398-4b8d-bb76-8a5149e31ec3" providerId="ADAL" clId="{A42910AA-BA61-45CB-B6FB-8F16C3439578}" dt="2021-11-19T05:00:53.815" v="1550" actId="20577"/>
          <ac:graphicFrameMkLst>
            <pc:docMk/>
            <pc:sldMk cId="1166493117" sldId="424"/>
            <ac:graphicFrameMk id="3" creationId="{B3FA63D0-D552-4985-A3CF-F4261C7EF29D}"/>
          </ac:graphicFrameMkLst>
        </pc:graphicFrameChg>
        <pc:graphicFrameChg chg="add mod">
          <ac:chgData name="한지호(HAN JI HO)(yulica37)" userId="05e67b51-f398-4b8d-bb76-8a5149e31ec3" providerId="ADAL" clId="{A42910AA-BA61-45CB-B6FB-8F16C3439578}" dt="2021-11-19T04:48:45.587" v="1103"/>
          <ac:graphicFrameMkLst>
            <pc:docMk/>
            <pc:sldMk cId="1166493117" sldId="424"/>
            <ac:graphicFrameMk id="5" creationId="{7F71983F-8E78-497F-923E-65F31C0F839A}"/>
          </ac:graphicFrameMkLst>
        </pc:graphicFrameChg>
        <pc:picChg chg="mod">
          <ac:chgData name="한지호(HAN JI HO)(yulica37)" userId="05e67b51-f398-4b8d-bb76-8a5149e31ec3" providerId="ADAL" clId="{A42910AA-BA61-45CB-B6FB-8F16C3439578}" dt="2021-11-19T04:54:47.265" v="1281" actId="1037"/>
          <ac:picMkLst>
            <pc:docMk/>
            <pc:sldMk cId="1166493117" sldId="424"/>
            <ac:picMk id="8" creationId="{F6AD1981-BB6A-416C-A55C-1B1B2E3B913D}"/>
          </ac:picMkLst>
        </pc:picChg>
        <pc:picChg chg="mod">
          <ac:chgData name="한지호(HAN JI HO)(yulica37)" userId="05e67b51-f398-4b8d-bb76-8a5149e31ec3" providerId="ADAL" clId="{A42910AA-BA61-45CB-B6FB-8F16C3439578}" dt="2021-11-19T04:49:47.185" v="1118" actId="1035"/>
          <ac:picMkLst>
            <pc:docMk/>
            <pc:sldMk cId="1166493117" sldId="424"/>
            <ac:picMk id="11" creationId="{6BE82B70-B820-44F6-9C1C-257C3716AF16}"/>
          </ac:picMkLst>
        </pc:picChg>
        <pc:picChg chg="mod">
          <ac:chgData name="한지호(HAN JI HO)(yulica37)" userId="05e67b51-f398-4b8d-bb76-8a5149e31ec3" providerId="ADAL" clId="{A42910AA-BA61-45CB-B6FB-8F16C3439578}" dt="2021-11-19T04:55:08.496" v="1397" actId="1038"/>
          <ac:picMkLst>
            <pc:docMk/>
            <pc:sldMk cId="1166493117" sldId="424"/>
            <ac:picMk id="14" creationId="{8E622AB4-A433-4A6C-A7FA-3346A74EBA18}"/>
          </ac:picMkLst>
        </pc:picChg>
        <pc:picChg chg="mod">
          <ac:chgData name="한지호(HAN JI HO)(yulica37)" userId="05e67b51-f398-4b8d-bb76-8a5149e31ec3" providerId="ADAL" clId="{A42910AA-BA61-45CB-B6FB-8F16C3439578}" dt="2021-11-19T04:55:00.480" v="1345" actId="1038"/>
          <ac:picMkLst>
            <pc:docMk/>
            <pc:sldMk cId="1166493117" sldId="424"/>
            <ac:picMk id="17" creationId="{EBB7CD1D-F70D-45B6-AF51-00255F0053B5}"/>
          </ac:picMkLst>
        </pc:picChg>
        <pc:picChg chg="mod">
          <ac:chgData name="한지호(HAN JI HO)(yulica37)" userId="05e67b51-f398-4b8d-bb76-8a5149e31ec3" providerId="ADAL" clId="{A42910AA-BA61-45CB-B6FB-8F16C3439578}" dt="2021-11-19T05:00:04.534" v="1525" actId="1038"/>
          <ac:picMkLst>
            <pc:docMk/>
            <pc:sldMk cId="1166493117" sldId="424"/>
            <ac:picMk id="23" creationId="{F2BE8319-7990-4506-9D97-28E71B0449B2}"/>
          </ac:picMkLst>
        </pc:picChg>
        <pc:picChg chg="add del mod">
          <ac:chgData name="한지호(HAN JI HO)(yulica37)" userId="05e67b51-f398-4b8d-bb76-8a5149e31ec3" providerId="ADAL" clId="{A42910AA-BA61-45CB-B6FB-8F16C3439578}" dt="2021-11-19T04:58:29.391" v="1479" actId="478"/>
          <ac:picMkLst>
            <pc:docMk/>
            <pc:sldMk cId="1166493117" sldId="424"/>
            <ac:picMk id="2050" creationId="{D0E88796-B19C-40C3-A1F5-88B8804F8C5C}"/>
          </ac:picMkLst>
        </pc:picChg>
      </pc:sldChg>
    </pc:docChg>
  </pc:docChgLst>
  <pc:docChgLst>
    <pc:chgData name="한지호(HAN JI HO)(yulica37)" userId="05e67b51-f398-4b8d-bb76-8a5149e31ec3" providerId="ADAL" clId="{8619E1AB-6EDC-431A-9D01-FEA18E82BF53}"/>
    <pc:docChg chg="delSld">
      <pc:chgData name="한지호(HAN JI HO)(yulica37)" userId="05e67b51-f398-4b8d-bb76-8a5149e31ec3" providerId="ADAL" clId="{8619E1AB-6EDC-431A-9D01-FEA18E82BF53}" dt="2021-12-16T04:38:36.722" v="1" actId="47"/>
      <pc:docMkLst>
        <pc:docMk/>
      </pc:docMkLst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1145878250" sldId="256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107733057" sldId="309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446972187" sldId="311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46229504" sldId="312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3744647489" sldId="313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3806434352" sldId="314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3320641911" sldId="316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4010286517" sldId="321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3797175113" sldId="322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1973919463" sldId="323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3350423763" sldId="324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73190784" sldId="328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1338806980" sldId="329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381537057" sldId="330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3023956806" sldId="336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679961980" sldId="337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3172229164" sldId="338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66723138" sldId="339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2792137633" sldId="340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1439400494" sldId="342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824807103" sldId="343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1044585656" sldId="344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4213031599" sldId="352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2202092140" sldId="353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1286443255" sldId="354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605356550" sldId="356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3371694246" sldId="358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392005589" sldId="359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791532343" sldId="360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1378271680" sldId="362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1284637851" sldId="363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497376315" sldId="364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1431828821" sldId="365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1096269005" sldId="370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94936994" sldId="374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251874986" sldId="375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4157143880" sldId="376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36987446" sldId="379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97051769" sldId="385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1706103315" sldId="386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3488152362" sldId="387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1793375983" sldId="388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526886540" sldId="389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3834791812" sldId="390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1783316462" sldId="393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764291286" sldId="394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988330766" sldId="395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473241692" sldId="396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3664711061" sldId="397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3452123354" sldId="400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3157396476" sldId="401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1694932899" sldId="402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074240318" sldId="403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960102728" sldId="405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2312267924" sldId="408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3371540488" sldId="426"/>
        </pc:sldMkLst>
      </pc:sldChg>
      <pc:sldChg chg="del">
        <pc:chgData name="한지호(HAN JI HO)(yulica37)" userId="05e67b51-f398-4b8d-bb76-8a5149e31ec3" providerId="ADAL" clId="{8619E1AB-6EDC-431A-9D01-FEA18E82BF53}" dt="2021-12-16T04:37:52.675" v="0" actId="47"/>
        <pc:sldMkLst>
          <pc:docMk/>
          <pc:sldMk cId="616295222" sldId="427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117738468" sldId="428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699088713" sldId="429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1372810183" sldId="430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1146959866" sldId="431"/>
        </pc:sldMkLst>
      </pc:sldChg>
      <pc:sldChg chg="del">
        <pc:chgData name="한지호(HAN JI HO)(yulica37)" userId="05e67b51-f398-4b8d-bb76-8a5149e31ec3" providerId="ADAL" clId="{8619E1AB-6EDC-431A-9D01-FEA18E82BF53}" dt="2021-12-16T04:38:36.722" v="1" actId="47"/>
        <pc:sldMkLst>
          <pc:docMk/>
          <pc:sldMk cId="2440365400" sldId="432"/>
        </pc:sldMkLst>
      </pc:sldChg>
    </pc:docChg>
  </pc:docChgLst>
  <pc:docChgLst>
    <pc:chgData name="한다솜(Han Dasom)(dasom12)" userId="5ad55384-8d9b-42b1-a01f-2469a256355b" providerId="ADAL" clId="{01878AAA-B768-4F84-872F-58128A999332}"/>
    <pc:docChg chg="undo custSel addSld modSld">
      <pc:chgData name="한다솜(Han Dasom)(dasom12)" userId="5ad55384-8d9b-42b1-a01f-2469a256355b" providerId="ADAL" clId="{01878AAA-B768-4F84-872F-58128A999332}" dt="2021-11-19T01:51:03.946" v="6105" actId="12788"/>
      <pc:docMkLst>
        <pc:docMk/>
      </pc:docMkLst>
      <pc:sldChg chg="addSp delSp modSp mod">
        <pc:chgData name="한다솜(Han Dasom)(dasom12)" userId="5ad55384-8d9b-42b1-a01f-2469a256355b" providerId="ADAL" clId="{01878AAA-B768-4F84-872F-58128A999332}" dt="2021-11-18T08:10:55.513" v="207" actId="207"/>
        <pc:sldMkLst>
          <pc:docMk/>
          <pc:sldMk cId="46229504" sldId="312"/>
        </pc:sldMkLst>
        <pc:graphicFrameChg chg="del">
          <ac:chgData name="한다솜(Han Dasom)(dasom12)" userId="5ad55384-8d9b-42b1-a01f-2469a256355b" providerId="ADAL" clId="{01878AAA-B768-4F84-872F-58128A999332}" dt="2021-11-18T08:10:31.652" v="200" actId="478"/>
          <ac:graphicFrameMkLst>
            <pc:docMk/>
            <pc:sldMk cId="46229504" sldId="312"/>
            <ac:graphicFrameMk id="11" creationId="{5E1574DC-C33A-43EA-84C9-40A3CF385ABF}"/>
          </ac:graphicFrameMkLst>
        </pc:graphicFrameChg>
        <pc:graphicFrameChg chg="add mod modGraphic">
          <ac:chgData name="한다솜(Han Dasom)(dasom12)" userId="5ad55384-8d9b-42b1-a01f-2469a256355b" providerId="ADAL" clId="{01878AAA-B768-4F84-872F-58128A999332}" dt="2021-11-18T08:10:55.513" v="207" actId="207"/>
          <ac:graphicFrameMkLst>
            <pc:docMk/>
            <pc:sldMk cId="46229504" sldId="312"/>
            <ac:graphicFrameMk id="12" creationId="{8B7BA186-946E-4834-B901-B865602D844F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0:27.685" v="199"/>
        <pc:sldMkLst>
          <pc:docMk/>
          <pc:sldMk cId="2605356550" sldId="356"/>
        </pc:sldMkLst>
        <pc:graphicFrameChg chg="del">
          <ac:chgData name="한다솜(Han Dasom)(dasom12)" userId="5ad55384-8d9b-42b1-a01f-2469a256355b" providerId="ADAL" clId="{01878AAA-B768-4F84-872F-58128A999332}" dt="2021-11-18T08:10:27.363" v="198" actId="478"/>
          <ac:graphicFrameMkLst>
            <pc:docMk/>
            <pc:sldMk cId="2605356550" sldId="356"/>
            <ac:graphicFrameMk id="5" creationId="{57FD3EA1-F326-4A21-A57C-47534B1FE69C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10:27.685" v="199"/>
          <ac:graphicFrameMkLst>
            <pc:docMk/>
            <pc:sldMk cId="2605356550" sldId="356"/>
            <ac:graphicFrameMk id="6" creationId="{AA3AECF8-9D47-40C3-A901-1265E44D4B76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0:17.958" v="197" actId="207"/>
        <pc:sldMkLst>
          <pc:docMk/>
          <pc:sldMk cId="69228830" sldId="357"/>
        </pc:sldMkLst>
        <pc:graphicFrameChg chg="del">
          <ac:chgData name="한다솜(Han Dasom)(dasom12)" userId="5ad55384-8d9b-42b1-a01f-2469a256355b" providerId="ADAL" clId="{01878AAA-B768-4F84-872F-58128A999332}" dt="2021-11-18T08:10:00.269" v="192" actId="478"/>
          <ac:graphicFrameMkLst>
            <pc:docMk/>
            <pc:sldMk cId="69228830" sldId="357"/>
            <ac:graphicFrameMk id="8" creationId="{E4CD1985-5601-4458-8D9A-41FF43990F12}"/>
          </ac:graphicFrameMkLst>
        </pc:graphicFrameChg>
        <pc:graphicFrameChg chg="add mod modGraphic">
          <ac:chgData name="한다솜(Han Dasom)(dasom12)" userId="5ad55384-8d9b-42b1-a01f-2469a256355b" providerId="ADAL" clId="{01878AAA-B768-4F84-872F-58128A999332}" dt="2021-11-18T08:10:17.958" v="197" actId="207"/>
          <ac:graphicFrameMkLst>
            <pc:docMk/>
            <pc:sldMk cId="69228830" sldId="357"/>
            <ac:graphicFrameMk id="9" creationId="{A614137E-F422-4D02-8D4E-F9BA6F66DAC1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9:57.097" v="191"/>
        <pc:sldMkLst>
          <pc:docMk/>
          <pc:sldMk cId="3371694246" sldId="358"/>
        </pc:sldMkLst>
        <pc:graphicFrameChg chg="del mod modGraphic">
          <ac:chgData name="한다솜(Han Dasom)(dasom12)" userId="5ad55384-8d9b-42b1-a01f-2469a256355b" providerId="ADAL" clId="{01878AAA-B768-4F84-872F-58128A999332}" dt="2021-11-18T08:09:56.713" v="190" actId="478"/>
          <ac:graphicFrameMkLst>
            <pc:docMk/>
            <pc:sldMk cId="3371694246" sldId="358"/>
            <ac:graphicFrameMk id="8" creationId="{19104B39-3659-44BF-B719-71291A140349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9:57.097" v="191"/>
          <ac:graphicFrameMkLst>
            <pc:docMk/>
            <pc:sldMk cId="3371694246" sldId="358"/>
            <ac:graphicFrameMk id="9" creationId="{B65DB507-1695-4FAC-A073-BC8B304DB3FE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9:44.128" v="183"/>
        <pc:sldMkLst>
          <pc:docMk/>
          <pc:sldMk cId="791532343" sldId="360"/>
        </pc:sldMkLst>
        <pc:graphicFrameChg chg="del mod modGraphic">
          <ac:chgData name="한다솜(Han Dasom)(dasom12)" userId="5ad55384-8d9b-42b1-a01f-2469a256355b" providerId="ADAL" clId="{01878AAA-B768-4F84-872F-58128A999332}" dt="2021-11-18T08:09:43.867" v="182" actId="478"/>
          <ac:graphicFrameMkLst>
            <pc:docMk/>
            <pc:sldMk cId="791532343" sldId="360"/>
            <ac:graphicFrameMk id="18" creationId="{DA10D513-7B38-4259-A7DA-764F87D44DDF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9:44.128" v="183"/>
          <ac:graphicFrameMkLst>
            <pc:docMk/>
            <pc:sldMk cId="791532343" sldId="360"/>
            <ac:graphicFrameMk id="19" creationId="{57C19C86-22D8-4498-B233-7B01653078BC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9:26.220" v="172"/>
        <pc:sldMkLst>
          <pc:docMk/>
          <pc:sldMk cId="1378271680" sldId="362"/>
        </pc:sldMkLst>
        <pc:graphicFrameChg chg="del mod modGraphic">
          <ac:chgData name="한다솜(Han Dasom)(dasom12)" userId="5ad55384-8d9b-42b1-a01f-2469a256355b" providerId="ADAL" clId="{01878AAA-B768-4F84-872F-58128A999332}" dt="2021-11-18T08:09:25.915" v="171" actId="478"/>
          <ac:graphicFrameMkLst>
            <pc:docMk/>
            <pc:sldMk cId="1378271680" sldId="362"/>
            <ac:graphicFrameMk id="24" creationId="{A18FF6F2-F783-457D-A94D-049175BCF1D4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9:26.220" v="172"/>
          <ac:graphicFrameMkLst>
            <pc:docMk/>
            <pc:sldMk cId="1378271680" sldId="362"/>
            <ac:graphicFrameMk id="25" creationId="{82A9FE15-C77B-4886-9005-48EC2DA16DCE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9:17.691" v="168"/>
        <pc:sldMkLst>
          <pc:docMk/>
          <pc:sldMk cId="497376315" sldId="364"/>
        </pc:sldMkLst>
        <pc:graphicFrameChg chg="del">
          <ac:chgData name="한다솜(Han Dasom)(dasom12)" userId="5ad55384-8d9b-42b1-a01f-2469a256355b" providerId="ADAL" clId="{01878AAA-B768-4F84-872F-58128A999332}" dt="2021-11-18T08:09:17.501" v="167" actId="478"/>
          <ac:graphicFrameMkLst>
            <pc:docMk/>
            <pc:sldMk cId="497376315" sldId="364"/>
            <ac:graphicFrameMk id="26" creationId="{9BC63CCF-979A-4721-8CEB-A697B3A5D2B0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9:17.691" v="168"/>
          <ac:graphicFrameMkLst>
            <pc:docMk/>
            <pc:sldMk cId="497376315" sldId="364"/>
            <ac:graphicFrameMk id="27" creationId="{B34574A1-647D-4716-9D2D-4F482E8F8524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9:13.866" v="166"/>
        <pc:sldMkLst>
          <pc:docMk/>
          <pc:sldMk cId="1431828821" sldId="365"/>
        </pc:sldMkLst>
        <pc:graphicFrameChg chg="del">
          <ac:chgData name="한다솜(Han Dasom)(dasom12)" userId="5ad55384-8d9b-42b1-a01f-2469a256355b" providerId="ADAL" clId="{01878AAA-B768-4F84-872F-58128A999332}" dt="2021-11-18T08:09:13.580" v="165" actId="478"/>
          <ac:graphicFrameMkLst>
            <pc:docMk/>
            <pc:sldMk cId="1431828821" sldId="365"/>
            <ac:graphicFrameMk id="23" creationId="{7FA5CE11-4CE2-48E0-AC79-AF2D1B5EE8F4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9:13.866" v="166"/>
          <ac:graphicFrameMkLst>
            <pc:docMk/>
            <pc:sldMk cId="1431828821" sldId="365"/>
            <ac:graphicFrameMk id="24" creationId="{E5BC0961-C580-4C9E-AE3E-730C0D962574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5:19.550" v="148"/>
        <pc:sldMkLst>
          <pc:docMk/>
          <pc:sldMk cId="1554522214" sldId="369"/>
        </pc:sldMkLst>
        <pc:graphicFrameChg chg="del mod">
          <ac:chgData name="한다솜(Han Dasom)(dasom12)" userId="5ad55384-8d9b-42b1-a01f-2469a256355b" providerId="ADAL" clId="{01878AAA-B768-4F84-872F-58128A999332}" dt="2021-11-18T08:05:19.231" v="147" actId="478"/>
          <ac:graphicFrameMkLst>
            <pc:docMk/>
            <pc:sldMk cId="1554522214" sldId="369"/>
            <ac:graphicFrameMk id="10" creationId="{BDDA9891-75C7-49C5-9322-6EB0FB768957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5:19.550" v="148"/>
          <ac:graphicFrameMkLst>
            <pc:docMk/>
            <pc:sldMk cId="1554522214" sldId="369"/>
            <ac:graphicFrameMk id="12" creationId="{C32FFF20-A59F-4832-A51F-54B71FD772AA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5:13.220" v="145"/>
        <pc:sldMkLst>
          <pc:docMk/>
          <pc:sldMk cId="4018656786" sldId="371"/>
        </pc:sldMkLst>
        <pc:graphicFrameChg chg="del">
          <ac:chgData name="한다솜(Han Dasom)(dasom12)" userId="5ad55384-8d9b-42b1-a01f-2469a256355b" providerId="ADAL" clId="{01878AAA-B768-4F84-872F-58128A999332}" dt="2021-11-18T08:05:12.858" v="144" actId="478"/>
          <ac:graphicFrameMkLst>
            <pc:docMk/>
            <pc:sldMk cId="4018656786" sldId="371"/>
            <ac:graphicFrameMk id="6" creationId="{B456DFD0-888A-41F3-9F28-B9CA6FF01FB7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5:13.220" v="145"/>
          <ac:graphicFrameMkLst>
            <pc:docMk/>
            <pc:sldMk cId="4018656786" sldId="371"/>
            <ac:graphicFrameMk id="7" creationId="{D453D4BF-242E-4E0F-A3E3-4185497FC2A0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5:08.714" v="143"/>
        <pc:sldMkLst>
          <pc:docMk/>
          <pc:sldMk cId="1958640095" sldId="372"/>
        </pc:sldMkLst>
        <pc:graphicFrameChg chg="add mod">
          <ac:chgData name="한다솜(Han Dasom)(dasom12)" userId="5ad55384-8d9b-42b1-a01f-2469a256355b" providerId="ADAL" clId="{01878AAA-B768-4F84-872F-58128A999332}" dt="2021-11-18T08:05:08.714" v="143"/>
          <ac:graphicFrameMkLst>
            <pc:docMk/>
            <pc:sldMk cId="1958640095" sldId="372"/>
            <ac:graphicFrameMk id="13" creationId="{2C725273-8A05-48CC-B216-5053BF5C4F97}"/>
          </ac:graphicFrameMkLst>
        </pc:graphicFrameChg>
        <pc:graphicFrameChg chg="del">
          <ac:chgData name="한다솜(Han Dasom)(dasom12)" userId="5ad55384-8d9b-42b1-a01f-2469a256355b" providerId="ADAL" clId="{01878AAA-B768-4F84-872F-58128A999332}" dt="2021-11-18T08:05:08.100" v="142" actId="478"/>
          <ac:graphicFrameMkLst>
            <pc:docMk/>
            <pc:sldMk cId="1958640095" sldId="372"/>
            <ac:graphicFrameMk id="14" creationId="{45C48A20-3A58-4740-AB57-E521F71EDEA2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1:26.565" v="221"/>
        <pc:sldMkLst>
          <pc:docMk/>
          <pc:sldMk cId="294936994" sldId="374"/>
        </pc:sldMkLst>
        <pc:graphicFrameChg chg="del">
          <ac:chgData name="한다솜(Han Dasom)(dasom12)" userId="5ad55384-8d9b-42b1-a01f-2469a256355b" providerId="ADAL" clId="{01878AAA-B768-4F84-872F-58128A999332}" dt="2021-11-18T08:11:26.319" v="220" actId="478"/>
          <ac:graphicFrameMkLst>
            <pc:docMk/>
            <pc:sldMk cId="294936994" sldId="374"/>
            <ac:graphicFrameMk id="6" creationId="{75551AFC-0C29-4568-9FFD-B272902ACEE7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11:26.565" v="221"/>
          <ac:graphicFrameMkLst>
            <pc:docMk/>
            <pc:sldMk cId="294936994" sldId="374"/>
            <ac:graphicFrameMk id="7" creationId="{B30F4538-01A5-4B9F-B7A9-AD733885016C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1:23.069" v="219"/>
        <pc:sldMkLst>
          <pc:docMk/>
          <pc:sldMk cId="2251874986" sldId="375"/>
        </pc:sldMkLst>
        <pc:graphicFrameChg chg="add mod">
          <ac:chgData name="한다솜(Han Dasom)(dasom12)" userId="5ad55384-8d9b-42b1-a01f-2469a256355b" providerId="ADAL" clId="{01878AAA-B768-4F84-872F-58128A999332}" dt="2021-11-18T08:11:23.069" v="219"/>
          <ac:graphicFrameMkLst>
            <pc:docMk/>
            <pc:sldMk cId="2251874986" sldId="375"/>
            <ac:graphicFrameMk id="6" creationId="{A4E6111A-D825-43AF-8E41-FD9B699819B6}"/>
          </ac:graphicFrameMkLst>
        </pc:graphicFrameChg>
        <pc:graphicFrameChg chg="del modGraphic">
          <ac:chgData name="한다솜(Han Dasom)(dasom12)" userId="5ad55384-8d9b-42b1-a01f-2469a256355b" providerId="ADAL" clId="{01878AAA-B768-4F84-872F-58128A999332}" dt="2021-11-18T08:11:22.718" v="218" actId="478"/>
          <ac:graphicFrameMkLst>
            <pc:docMk/>
            <pc:sldMk cId="2251874986" sldId="375"/>
            <ac:graphicFrameMk id="7" creationId="{A882D9FF-6979-47CC-8D59-9454021961BC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1:16.524" v="216"/>
        <pc:sldMkLst>
          <pc:docMk/>
          <pc:sldMk cId="4157143880" sldId="376"/>
        </pc:sldMkLst>
        <pc:graphicFrameChg chg="del">
          <ac:chgData name="한다솜(Han Dasom)(dasom12)" userId="5ad55384-8d9b-42b1-a01f-2469a256355b" providerId="ADAL" clId="{01878AAA-B768-4F84-872F-58128A999332}" dt="2021-11-18T08:11:16.221" v="215" actId="478"/>
          <ac:graphicFrameMkLst>
            <pc:docMk/>
            <pc:sldMk cId="4157143880" sldId="376"/>
            <ac:graphicFrameMk id="5" creationId="{12A33BB9-1EE2-4B92-A42D-F015CBAFB45F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11:16.524" v="216"/>
          <ac:graphicFrameMkLst>
            <pc:docMk/>
            <pc:sldMk cId="4157143880" sldId="376"/>
            <ac:graphicFrameMk id="6" creationId="{6BA40888-9FFB-47F0-A8E2-CCD12019BF8C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2:09.584" v="239"/>
        <pc:sldMkLst>
          <pc:docMk/>
          <pc:sldMk cId="236987446" sldId="379"/>
        </pc:sldMkLst>
        <pc:graphicFrameChg chg="del">
          <ac:chgData name="한다솜(Han Dasom)(dasom12)" userId="5ad55384-8d9b-42b1-a01f-2469a256355b" providerId="ADAL" clId="{01878AAA-B768-4F84-872F-58128A999332}" dt="2021-11-18T08:12:09.197" v="238" actId="478"/>
          <ac:graphicFrameMkLst>
            <pc:docMk/>
            <pc:sldMk cId="236987446" sldId="379"/>
            <ac:graphicFrameMk id="7" creationId="{3A8C8E3A-C5D0-48BD-AFA3-577923F70933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12:09.584" v="239"/>
          <ac:graphicFrameMkLst>
            <pc:docMk/>
            <pc:sldMk cId="236987446" sldId="379"/>
            <ac:graphicFrameMk id="8" creationId="{952DCE00-9A51-4AE1-BEE9-9B82559AED26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2:06.191" v="237"/>
        <pc:sldMkLst>
          <pc:docMk/>
          <pc:sldMk cId="297051769" sldId="385"/>
        </pc:sldMkLst>
        <pc:graphicFrameChg chg="del">
          <ac:chgData name="한다솜(Han Dasom)(dasom12)" userId="5ad55384-8d9b-42b1-a01f-2469a256355b" providerId="ADAL" clId="{01878AAA-B768-4F84-872F-58128A999332}" dt="2021-11-18T08:12:05.860" v="236" actId="478"/>
          <ac:graphicFrameMkLst>
            <pc:docMk/>
            <pc:sldMk cId="297051769" sldId="385"/>
            <ac:graphicFrameMk id="11" creationId="{48EE7139-8017-4FA8-B1A0-882A5B549294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12:06.191" v="237"/>
          <ac:graphicFrameMkLst>
            <pc:docMk/>
            <pc:sldMk cId="297051769" sldId="385"/>
            <ac:graphicFrameMk id="12" creationId="{1FC450FA-A46D-460F-ACBF-BC5B316995BD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1:35.864" v="225"/>
        <pc:sldMkLst>
          <pc:docMk/>
          <pc:sldMk cId="1706103315" sldId="386"/>
        </pc:sldMkLst>
        <pc:graphicFrameChg chg="del">
          <ac:chgData name="한다솜(Han Dasom)(dasom12)" userId="5ad55384-8d9b-42b1-a01f-2469a256355b" providerId="ADAL" clId="{01878AAA-B768-4F84-872F-58128A999332}" dt="2021-11-18T08:11:35.586" v="224" actId="478"/>
          <ac:graphicFrameMkLst>
            <pc:docMk/>
            <pc:sldMk cId="1706103315" sldId="386"/>
            <ac:graphicFrameMk id="15" creationId="{F3DC0F66-FD91-427A-8241-BAB47A1442F6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11:35.864" v="225"/>
          <ac:graphicFrameMkLst>
            <pc:docMk/>
            <pc:sldMk cId="1706103315" sldId="386"/>
            <ac:graphicFrameMk id="17" creationId="{E9E17747-353C-4C8F-A374-ACC223B93D4C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2:03.020" v="235"/>
        <pc:sldMkLst>
          <pc:docMk/>
          <pc:sldMk cId="3488152362" sldId="387"/>
        </pc:sldMkLst>
        <pc:graphicFrameChg chg="add mod">
          <ac:chgData name="한다솜(Han Dasom)(dasom12)" userId="5ad55384-8d9b-42b1-a01f-2469a256355b" providerId="ADAL" clId="{01878AAA-B768-4F84-872F-58128A999332}" dt="2021-11-18T08:12:03.020" v="235"/>
          <ac:graphicFrameMkLst>
            <pc:docMk/>
            <pc:sldMk cId="3488152362" sldId="387"/>
            <ac:graphicFrameMk id="12" creationId="{562E9863-9AFB-48D1-90DC-CDD66C5C550C}"/>
          </ac:graphicFrameMkLst>
        </pc:graphicFrameChg>
        <pc:graphicFrameChg chg="del">
          <ac:chgData name="한다솜(Han Dasom)(dasom12)" userId="5ad55384-8d9b-42b1-a01f-2469a256355b" providerId="ADAL" clId="{01878AAA-B768-4F84-872F-58128A999332}" dt="2021-11-18T08:12:02.634" v="234" actId="478"/>
          <ac:graphicFrameMkLst>
            <pc:docMk/>
            <pc:sldMk cId="3488152362" sldId="387"/>
            <ac:graphicFrameMk id="16" creationId="{255D6F34-8DC6-40D8-8D33-5A463AF85418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1:58.701" v="233"/>
        <pc:sldMkLst>
          <pc:docMk/>
          <pc:sldMk cId="1793375983" sldId="388"/>
        </pc:sldMkLst>
        <pc:graphicFrameChg chg="del">
          <ac:chgData name="한다솜(Han Dasom)(dasom12)" userId="5ad55384-8d9b-42b1-a01f-2469a256355b" providerId="ADAL" clId="{01878AAA-B768-4F84-872F-58128A999332}" dt="2021-11-18T08:11:58.345" v="232" actId="478"/>
          <ac:graphicFrameMkLst>
            <pc:docMk/>
            <pc:sldMk cId="1793375983" sldId="388"/>
            <ac:graphicFrameMk id="11" creationId="{10EF6A96-5EF5-4B48-893A-C8A61B513B10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11:58.701" v="233"/>
          <ac:graphicFrameMkLst>
            <pc:docMk/>
            <pc:sldMk cId="1793375983" sldId="388"/>
            <ac:graphicFrameMk id="12" creationId="{9F7AD082-0687-40F0-8650-D352295AA472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1:52.054" v="231" actId="207"/>
        <pc:sldMkLst>
          <pc:docMk/>
          <pc:sldMk cId="526886540" sldId="389"/>
        </pc:sldMkLst>
        <pc:graphicFrameChg chg="del">
          <ac:chgData name="한다솜(Han Dasom)(dasom12)" userId="5ad55384-8d9b-42b1-a01f-2469a256355b" providerId="ADAL" clId="{01878AAA-B768-4F84-872F-58128A999332}" dt="2021-11-18T08:11:39.164" v="226" actId="478"/>
          <ac:graphicFrameMkLst>
            <pc:docMk/>
            <pc:sldMk cId="526886540" sldId="389"/>
            <ac:graphicFrameMk id="9" creationId="{A3AFF84A-51AD-4632-89B8-84BA2D8F5449}"/>
          </ac:graphicFrameMkLst>
        </pc:graphicFrameChg>
        <pc:graphicFrameChg chg="add mod modGraphic">
          <ac:chgData name="한다솜(Han Dasom)(dasom12)" userId="5ad55384-8d9b-42b1-a01f-2469a256355b" providerId="ADAL" clId="{01878AAA-B768-4F84-872F-58128A999332}" dt="2021-11-18T08:11:52.054" v="231" actId="207"/>
          <ac:graphicFrameMkLst>
            <pc:docMk/>
            <pc:sldMk cId="526886540" sldId="389"/>
            <ac:graphicFrameMk id="10" creationId="{1349B379-133A-401B-A7EC-2011F09D6F61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1:30.446" v="223"/>
        <pc:sldMkLst>
          <pc:docMk/>
          <pc:sldMk cId="3834791812" sldId="390"/>
        </pc:sldMkLst>
        <pc:graphicFrameChg chg="add mod">
          <ac:chgData name="한다솜(Han Dasom)(dasom12)" userId="5ad55384-8d9b-42b1-a01f-2469a256355b" providerId="ADAL" clId="{01878AAA-B768-4F84-872F-58128A999332}" dt="2021-11-18T08:11:30.446" v="223"/>
          <ac:graphicFrameMkLst>
            <pc:docMk/>
            <pc:sldMk cId="3834791812" sldId="390"/>
            <ac:graphicFrameMk id="22" creationId="{3B3FE438-3395-450E-B8CC-7823FF55F220}"/>
          </ac:graphicFrameMkLst>
        </pc:graphicFrameChg>
        <pc:graphicFrameChg chg="del">
          <ac:chgData name="한다솜(Han Dasom)(dasom12)" userId="5ad55384-8d9b-42b1-a01f-2469a256355b" providerId="ADAL" clId="{01878AAA-B768-4F84-872F-58128A999332}" dt="2021-11-18T08:11:30.152" v="222" actId="478"/>
          <ac:graphicFrameMkLst>
            <pc:docMk/>
            <pc:sldMk cId="3834791812" sldId="390"/>
            <ac:graphicFrameMk id="28" creationId="{212ED27C-7CD6-430F-87CC-3A51452FF251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9:51.465" v="187"/>
        <pc:sldMkLst>
          <pc:docMk/>
          <pc:sldMk cId="1783316462" sldId="393"/>
        </pc:sldMkLst>
        <pc:graphicFrameChg chg="del">
          <ac:chgData name="한다솜(Han Dasom)(dasom12)" userId="5ad55384-8d9b-42b1-a01f-2469a256355b" providerId="ADAL" clId="{01878AAA-B768-4F84-872F-58128A999332}" dt="2021-11-18T08:09:51.118" v="186" actId="478"/>
          <ac:graphicFrameMkLst>
            <pc:docMk/>
            <pc:sldMk cId="1783316462" sldId="393"/>
            <ac:graphicFrameMk id="11" creationId="{90B050E1-D5EF-4DF8-98E8-D3B75BFF8EC3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9:51.465" v="187"/>
          <ac:graphicFrameMkLst>
            <pc:docMk/>
            <pc:sldMk cId="1783316462" sldId="393"/>
            <ac:graphicFrameMk id="15" creationId="{2A717A32-D14F-4526-B82C-0A92BD80486B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9:48.234" v="185"/>
        <pc:sldMkLst>
          <pc:docMk/>
          <pc:sldMk cId="2764291286" sldId="394"/>
        </pc:sldMkLst>
        <pc:graphicFrameChg chg="del">
          <ac:chgData name="한다솜(Han Dasom)(dasom12)" userId="5ad55384-8d9b-42b1-a01f-2469a256355b" providerId="ADAL" clId="{01878AAA-B768-4F84-872F-58128A999332}" dt="2021-11-18T08:09:47.946" v="184" actId="478"/>
          <ac:graphicFrameMkLst>
            <pc:docMk/>
            <pc:sldMk cId="2764291286" sldId="394"/>
            <ac:graphicFrameMk id="13" creationId="{559BA8FD-2D90-4A26-A513-D1040198F832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9:48.234" v="185"/>
          <ac:graphicFrameMkLst>
            <pc:docMk/>
            <pc:sldMk cId="2764291286" sldId="394"/>
            <ac:graphicFrameMk id="14" creationId="{F05C54A6-2A6C-4E17-84AA-1E40097C2F27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9:30.213" v="174"/>
        <pc:sldMkLst>
          <pc:docMk/>
          <pc:sldMk cId="2988330766" sldId="395"/>
        </pc:sldMkLst>
        <pc:graphicFrameChg chg="add mod">
          <ac:chgData name="한다솜(Han Dasom)(dasom12)" userId="5ad55384-8d9b-42b1-a01f-2469a256355b" providerId="ADAL" clId="{01878AAA-B768-4F84-872F-58128A999332}" dt="2021-11-18T08:09:30.213" v="174"/>
          <ac:graphicFrameMkLst>
            <pc:docMk/>
            <pc:sldMk cId="2988330766" sldId="395"/>
            <ac:graphicFrameMk id="9" creationId="{636F8BBA-193F-4E18-8119-25F399B5324A}"/>
          </ac:graphicFrameMkLst>
        </pc:graphicFrameChg>
        <pc:graphicFrameChg chg="del">
          <ac:chgData name="한다솜(Han Dasom)(dasom12)" userId="5ad55384-8d9b-42b1-a01f-2469a256355b" providerId="ADAL" clId="{01878AAA-B768-4F84-872F-58128A999332}" dt="2021-11-18T08:09:29.890" v="173" actId="478"/>
          <ac:graphicFrameMkLst>
            <pc:docMk/>
            <pc:sldMk cId="2988330766" sldId="395"/>
            <ac:graphicFrameMk id="15" creationId="{3C5F18F2-7898-4B66-BEEB-4C0B926773D8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8:57.260" v="164" actId="207"/>
        <pc:sldMkLst>
          <pc:docMk/>
          <pc:sldMk cId="2473241692" sldId="396"/>
        </pc:sldMkLst>
        <pc:graphicFrameChg chg="del">
          <ac:chgData name="한다솜(Han Dasom)(dasom12)" userId="5ad55384-8d9b-42b1-a01f-2469a256355b" providerId="ADAL" clId="{01878AAA-B768-4F84-872F-58128A999332}" dt="2021-11-18T08:06:34.686" v="157" actId="478"/>
          <ac:graphicFrameMkLst>
            <pc:docMk/>
            <pc:sldMk cId="2473241692" sldId="396"/>
            <ac:graphicFrameMk id="5" creationId="{D9154D62-7750-4871-9325-030927D9AE88}"/>
          </ac:graphicFrameMkLst>
        </pc:graphicFrameChg>
        <pc:graphicFrameChg chg="add mod modGraphic">
          <ac:chgData name="한다솜(Han Dasom)(dasom12)" userId="5ad55384-8d9b-42b1-a01f-2469a256355b" providerId="ADAL" clId="{01878AAA-B768-4F84-872F-58128A999332}" dt="2021-11-18T08:08:57.260" v="164" actId="207"/>
          <ac:graphicFrameMkLst>
            <pc:docMk/>
            <pc:sldMk cId="2473241692" sldId="396"/>
            <ac:graphicFrameMk id="6" creationId="{123F142A-52A4-44CB-87D3-5E2F795C558C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9:36.801" v="178"/>
        <pc:sldMkLst>
          <pc:docMk/>
          <pc:sldMk cId="3664711061" sldId="397"/>
        </pc:sldMkLst>
        <pc:graphicFrameChg chg="del">
          <ac:chgData name="한다솜(Han Dasom)(dasom12)" userId="5ad55384-8d9b-42b1-a01f-2469a256355b" providerId="ADAL" clId="{01878AAA-B768-4F84-872F-58128A999332}" dt="2021-11-18T08:09:36.577" v="177" actId="478"/>
          <ac:graphicFrameMkLst>
            <pc:docMk/>
            <pc:sldMk cId="3664711061" sldId="397"/>
            <ac:graphicFrameMk id="14" creationId="{4B29F982-F6D9-4195-8584-21B4E442354A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9:36.801" v="178"/>
          <ac:graphicFrameMkLst>
            <pc:docMk/>
            <pc:sldMk cId="3664711061" sldId="397"/>
            <ac:graphicFrameMk id="17" creationId="{F57B92DA-4C2A-40FB-B3DD-7C65D2080C13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6:19.475" v="154" actId="207"/>
        <pc:sldMkLst>
          <pc:docMk/>
          <pc:sldMk cId="446885844" sldId="398"/>
        </pc:sldMkLst>
        <pc:graphicFrameChg chg="add mod modGraphic">
          <ac:chgData name="한다솜(Han Dasom)(dasom12)" userId="5ad55384-8d9b-42b1-a01f-2469a256355b" providerId="ADAL" clId="{01878AAA-B768-4F84-872F-58128A999332}" dt="2021-11-18T08:06:19.475" v="154" actId="207"/>
          <ac:graphicFrameMkLst>
            <pc:docMk/>
            <pc:sldMk cId="446885844" sldId="398"/>
            <ac:graphicFrameMk id="7" creationId="{BEFB9FD5-DF2D-4666-BD6E-DCE869527A6C}"/>
          </ac:graphicFrameMkLst>
        </pc:graphicFrameChg>
        <pc:graphicFrameChg chg="del">
          <ac:chgData name="한다솜(Han Dasom)(dasom12)" userId="5ad55384-8d9b-42b1-a01f-2469a256355b" providerId="ADAL" clId="{01878AAA-B768-4F84-872F-58128A999332}" dt="2021-11-18T08:05:53.693" v="149" actId="478"/>
          <ac:graphicFrameMkLst>
            <pc:docMk/>
            <pc:sldMk cId="446885844" sldId="398"/>
            <ac:graphicFrameMk id="9" creationId="{30FC661C-CA40-4CED-9E85-7338D8A039BE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6:30.162" v="156"/>
        <pc:sldMkLst>
          <pc:docMk/>
          <pc:sldMk cId="595585089" sldId="399"/>
        </pc:sldMkLst>
        <pc:graphicFrameChg chg="del">
          <ac:chgData name="한다솜(Han Dasom)(dasom12)" userId="5ad55384-8d9b-42b1-a01f-2469a256355b" providerId="ADAL" clId="{01878AAA-B768-4F84-872F-58128A999332}" dt="2021-11-18T08:06:29.739" v="155" actId="478"/>
          <ac:graphicFrameMkLst>
            <pc:docMk/>
            <pc:sldMk cId="595585089" sldId="399"/>
            <ac:graphicFrameMk id="5" creationId="{60852183-A739-4CB6-9C77-CEF41CAE0F65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6:30.162" v="156"/>
          <ac:graphicFrameMkLst>
            <pc:docMk/>
            <pc:sldMk cId="595585089" sldId="399"/>
            <ac:graphicFrameMk id="6" creationId="{77262A8A-BBA6-4A41-AA57-4E28A98181A5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1:12.235" v="214"/>
        <pc:sldMkLst>
          <pc:docMk/>
          <pc:sldMk cId="3157396476" sldId="401"/>
        </pc:sldMkLst>
        <pc:graphicFrameChg chg="del">
          <ac:chgData name="한다솜(Han Dasom)(dasom12)" userId="5ad55384-8d9b-42b1-a01f-2469a256355b" providerId="ADAL" clId="{01878AAA-B768-4F84-872F-58128A999332}" dt="2021-11-18T08:11:11.920" v="213" actId="478"/>
          <ac:graphicFrameMkLst>
            <pc:docMk/>
            <pc:sldMk cId="3157396476" sldId="401"/>
            <ac:graphicFrameMk id="11" creationId="{5E1574DC-C33A-43EA-84C9-40A3CF385ABF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11:12.235" v="214"/>
          <ac:graphicFrameMkLst>
            <pc:docMk/>
            <pc:sldMk cId="3157396476" sldId="401"/>
            <ac:graphicFrameMk id="14" creationId="{916D466C-E825-4980-82B7-71FF8DA002CA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1:01.595" v="209"/>
        <pc:sldMkLst>
          <pc:docMk/>
          <pc:sldMk cId="1694932899" sldId="402"/>
        </pc:sldMkLst>
        <pc:graphicFrameChg chg="del">
          <ac:chgData name="한다솜(Han Dasom)(dasom12)" userId="5ad55384-8d9b-42b1-a01f-2469a256355b" providerId="ADAL" clId="{01878AAA-B768-4F84-872F-58128A999332}" dt="2021-11-18T08:11:01.120" v="208" actId="478"/>
          <ac:graphicFrameMkLst>
            <pc:docMk/>
            <pc:sldMk cId="1694932899" sldId="402"/>
            <ac:graphicFrameMk id="11" creationId="{5E1574DC-C33A-43EA-84C9-40A3CF385ABF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11:01.595" v="209"/>
          <ac:graphicFrameMkLst>
            <pc:docMk/>
            <pc:sldMk cId="1694932899" sldId="402"/>
            <ac:graphicFrameMk id="14" creationId="{22712383-3C35-46FD-9C76-0D434E4657F9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11:08.622" v="212"/>
        <pc:sldMkLst>
          <pc:docMk/>
          <pc:sldMk cId="2074240318" sldId="403"/>
        </pc:sldMkLst>
        <pc:graphicFrameChg chg="del modGraphic">
          <ac:chgData name="한다솜(Han Dasom)(dasom12)" userId="5ad55384-8d9b-42b1-a01f-2469a256355b" providerId="ADAL" clId="{01878AAA-B768-4F84-872F-58128A999332}" dt="2021-11-18T08:11:08.352" v="211" actId="478"/>
          <ac:graphicFrameMkLst>
            <pc:docMk/>
            <pc:sldMk cId="2074240318" sldId="403"/>
            <ac:graphicFrameMk id="11" creationId="{5E1574DC-C33A-43EA-84C9-40A3CF385ABF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11:08.622" v="212"/>
          <ac:graphicFrameMkLst>
            <pc:docMk/>
            <pc:sldMk cId="2074240318" sldId="403"/>
            <ac:graphicFrameMk id="17" creationId="{E09390FB-10ED-41BE-AD27-D1AA106F1057}"/>
          </ac:graphicFrameMkLst>
        </pc:graphicFrameChg>
      </pc:sldChg>
      <pc:sldChg chg="modSp mod">
        <pc:chgData name="한다솜(Han Dasom)(dasom12)" userId="5ad55384-8d9b-42b1-a01f-2469a256355b" providerId="ADAL" clId="{01878AAA-B768-4F84-872F-58128A999332}" dt="2021-11-19T01:14:56.030" v="6062" actId="1035"/>
        <pc:sldMkLst>
          <pc:docMk/>
          <pc:sldMk cId="2040879335" sldId="404"/>
        </pc:sldMkLst>
        <pc:spChg chg="mod">
          <ac:chgData name="한다솜(Han Dasom)(dasom12)" userId="5ad55384-8d9b-42b1-a01f-2469a256355b" providerId="ADAL" clId="{01878AAA-B768-4F84-872F-58128A999332}" dt="2021-11-19T01:14:56.030" v="6062" actId="1035"/>
          <ac:spMkLst>
            <pc:docMk/>
            <pc:sldMk cId="2040879335" sldId="404"/>
            <ac:spMk id="7" creationId="{C62DDF70-32BB-4D2A-8EEE-6676F389FFF6}"/>
          </ac:spMkLst>
        </pc:spChg>
      </pc:sldChg>
      <pc:sldChg chg="addSp delSp modSp mod setBg setFolMasterObjs">
        <pc:chgData name="한다솜(Han Dasom)(dasom12)" userId="5ad55384-8d9b-42b1-a01f-2469a256355b" providerId="ADAL" clId="{01878AAA-B768-4F84-872F-58128A999332}" dt="2021-11-19T01:51:03.946" v="6105" actId="12788"/>
        <pc:sldMkLst>
          <pc:docMk/>
          <pc:sldMk cId="3539454144" sldId="407"/>
        </pc:sldMkLst>
        <pc:spChg chg="add mod">
          <ac:chgData name="한다솜(Han Dasom)(dasom12)" userId="5ad55384-8d9b-42b1-a01f-2469a256355b" providerId="ADAL" clId="{01878AAA-B768-4F84-872F-58128A999332}" dt="2021-11-19T01:49:57.882" v="6086" actId="1076"/>
          <ac:spMkLst>
            <pc:docMk/>
            <pc:sldMk cId="3539454144" sldId="407"/>
            <ac:spMk id="9" creationId="{44A57BD9-8D4F-4B53-8215-B37C12BFF84B}"/>
          </ac:spMkLst>
        </pc:spChg>
        <pc:spChg chg="add mod">
          <ac:chgData name="한다솜(Han Dasom)(dasom12)" userId="5ad55384-8d9b-42b1-a01f-2469a256355b" providerId="ADAL" clId="{01878AAA-B768-4F84-872F-58128A999332}" dt="2021-11-19T01:50:04.370" v="6091"/>
          <ac:spMkLst>
            <pc:docMk/>
            <pc:sldMk cId="3539454144" sldId="407"/>
            <ac:spMk id="10" creationId="{5C43980E-CE13-4CB1-A561-220122A5599D}"/>
          </ac:spMkLst>
        </pc:spChg>
        <pc:spChg chg="add mod">
          <ac:chgData name="한다솜(Han Dasom)(dasom12)" userId="5ad55384-8d9b-42b1-a01f-2469a256355b" providerId="ADAL" clId="{01878AAA-B768-4F84-872F-58128A999332}" dt="2021-11-19T01:50:11.547" v="6096"/>
          <ac:spMkLst>
            <pc:docMk/>
            <pc:sldMk cId="3539454144" sldId="407"/>
            <ac:spMk id="11" creationId="{16CAF15D-4D1C-41B3-9AA9-A3E7E1B6214F}"/>
          </ac:spMkLst>
        </pc:spChg>
        <pc:spChg chg="add mod">
          <ac:chgData name="한다솜(Han Dasom)(dasom12)" userId="5ad55384-8d9b-42b1-a01f-2469a256355b" providerId="ADAL" clId="{01878AAA-B768-4F84-872F-58128A999332}" dt="2021-11-19T01:50:17.153" v="6102"/>
          <ac:spMkLst>
            <pc:docMk/>
            <pc:sldMk cId="3539454144" sldId="407"/>
            <ac:spMk id="12" creationId="{733128E1-4EF6-4558-A61C-B9EBD27CC455}"/>
          </ac:spMkLst>
        </pc:spChg>
        <pc:spChg chg="add del">
          <ac:chgData name="한다솜(Han Dasom)(dasom12)" userId="5ad55384-8d9b-42b1-a01f-2469a256355b" providerId="ADAL" clId="{01878AAA-B768-4F84-872F-58128A999332}" dt="2021-11-19T01:49:21.912" v="6066" actId="26606"/>
          <ac:spMkLst>
            <pc:docMk/>
            <pc:sldMk cId="3539454144" sldId="407"/>
            <ac:spMk id="71" creationId="{7BDAC5B6-20CE-447F-8BA1-F2274AC7AE5B}"/>
          </ac:spMkLst>
        </pc:spChg>
        <pc:spChg chg="add del">
          <ac:chgData name="한다솜(Han Dasom)(dasom12)" userId="5ad55384-8d9b-42b1-a01f-2469a256355b" providerId="ADAL" clId="{01878AAA-B768-4F84-872F-58128A999332}" dt="2021-11-19T01:49:21.912" v="6066" actId="26606"/>
          <ac:spMkLst>
            <pc:docMk/>
            <pc:sldMk cId="3539454144" sldId="407"/>
            <ac:spMk id="73" creationId="{D1D22B31-BF8F-446B-9009-8A251FB177CB}"/>
          </ac:spMkLst>
        </pc:spChg>
        <pc:spChg chg="add">
          <ac:chgData name="한다솜(Han Dasom)(dasom12)" userId="5ad55384-8d9b-42b1-a01f-2469a256355b" providerId="ADAL" clId="{01878AAA-B768-4F84-872F-58128A999332}" dt="2021-11-19T01:49:30.844" v="6069" actId="26606"/>
          <ac:spMkLst>
            <pc:docMk/>
            <pc:sldMk cId="3539454144" sldId="407"/>
            <ac:spMk id="75" creationId="{CB44330D-EA18-4254-AA95-EB49948539B8}"/>
          </ac:spMkLst>
        </pc:spChg>
        <pc:spChg chg="add">
          <ac:chgData name="한다솜(Han Dasom)(dasom12)" userId="5ad55384-8d9b-42b1-a01f-2469a256355b" providerId="ADAL" clId="{01878AAA-B768-4F84-872F-58128A999332}" dt="2021-11-19T01:49:30.844" v="6069" actId="26606"/>
          <ac:spMkLst>
            <pc:docMk/>
            <pc:sldMk cId="3539454144" sldId="407"/>
            <ac:spMk id="1031" creationId="{32BC26D8-82FB-445E-AA49-62A77D7C1EE0}"/>
          </ac:spMkLst>
        </pc:spChg>
        <pc:picChg chg="add del mod">
          <ac:chgData name="한다솜(Han Dasom)(dasom12)" userId="5ad55384-8d9b-42b1-a01f-2469a256355b" providerId="ADAL" clId="{01878AAA-B768-4F84-872F-58128A999332}" dt="2021-11-19T01:49:22.982" v="6067"/>
          <ac:picMkLst>
            <pc:docMk/>
            <pc:sldMk cId="3539454144" sldId="407"/>
            <ac:picMk id="1026" creationId="{5440298B-E245-4D61-A6F2-454E517552B3}"/>
          </ac:picMkLst>
        </pc:picChg>
        <pc:picChg chg="add mod">
          <ac:chgData name="한다솜(Han Dasom)(dasom12)" userId="5ad55384-8d9b-42b1-a01f-2469a256355b" providerId="ADAL" clId="{01878AAA-B768-4F84-872F-58128A999332}" dt="2021-11-19T01:51:03.946" v="6105" actId="12788"/>
          <ac:picMkLst>
            <pc:docMk/>
            <pc:sldMk cId="3539454144" sldId="407"/>
            <ac:picMk id="1028" creationId="{CC11F692-560D-40D8-A8E8-0A8E44B99126}"/>
          </ac:picMkLst>
        </pc:picChg>
        <pc:picChg chg="del">
          <ac:chgData name="한다솜(Han Dasom)(dasom12)" userId="5ad55384-8d9b-42b1-a01f-2469a256355b" providerId="ADAL" clId="{01878AAA-B768-4F84-872F-58128A999332}" dt="2021-11-19T01:49:12.665" v="6063" actId="478"/>
          <ac:picMkLst>
            <pc:docMk/>
            <pc:sldMk cId="3539454144" sldId="407"/>
            <ac:picMk id="1030" creationId="{17D0E446-D38B-40E3-8A92-31DA1BB7645B}"/>
          </ac:picMkLst>
        </pc:picChg>
      </pc:sldChg>
      <pc:sldChg chg="addSp delSp modSp mod">
        <pc:chgData name="한다솜(Han Dasom)(dasom12)" userId="5ad55384-8d9b-42b1-a01f-2469a256355b" providerId="ADAL" clId="{01878AAA-B768-4F84-872F-58128A999332}" dt="2021-11-18T08:09:33.791" v="176"/>
        <pc:sldMkLst>
          <pc:docMk/>
          <pc:sldMk cId="2312267924" sldId="408"/>
        </pc:sldMkLst>
        <pc:graphicFrameChg chg="del">
          <ac:chgData name="한다솜(Han Dasom)(dasom12)" userId="5ad55384-8d9b-42b1-a01f-2469a256355b" providerId="ADAL" clId="{01878AAA-B768-4F84-872F-58128A999332}" dt="2021-11-18T08:09:33.458" v="175" actId="478"/>
          <ac:graphicFrameMkLst>
            <pc:docMk/>
            <pc:sldMk cId="2312267924" sldId="408"/>
            <ac:graphicFrameMk id="14" creationId="{4B29F982-F6D9-4195-8584-21B4E442354A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9:33.791" v="176"/>
          <ac:graphicFrameMkLst>
            <pc:docMk/>
            <pc:sldMk cId="2312267924" sldId="408"/>
            <ac:graphicFrameMk id="22" creationId="{A113E527-C6F3-4947-BBEB-FC9E33E4A778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5:05.342" v="141"/>
        <pc:sldMkLst>
          <pc:docMk/>
          <pc:sldMk cId="2168634842" sldId="416"/>
        </pc:sldMkLst>
        <pc:graphicFrameChg chg="del mod modGraphic">
          <ac:chgData name="한다솜(Han Dasom)(dasom12)" userId="5ad55384-8d9b-42b1-a01f-2469a256355b" providerId="ADAL" clId="{01878AAA-B768-4F84-872F-58128A999332}" dt="2021-11-18T08:05:04.970" v="140" actId="478"/>
          <ac:graphicFrameMkLst>
            <pc:docMk/>
            <pc:sldMk cId="2168634842" sldId="416"/>
            <ac:graphicFrameMk id="5" creationId="{B9F5A815-09FE-4CAC-82F4-2B7359E812DB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5:05.342" v="141"/>
          <ac:graphicFrameMkLst>
            <pc:docMk/>
            <pc:sldMk cId="2168634842" sldId="416"/>
            <ac:graphicFrameMk id="21" creationId="{F4246C24-0A9D-4324-BF2F-166E745CBE6E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4:57.950" v="136"/>
        <pc:sldMkLst>
          <pc:docMk/>
          <pc:sldMk cId="4137191669" sldId="417"/>
        </pc:sldMkLst>
        <pc:graphicFrameChg chg="add del mod">
          <ac:chgData name="한다솜(Han Dasom)(dasom12)" userId="5ad55384-8d9b-42b1-a01f-2469a256355b" providerId="ADAL" clId="{01878AAA-B768-4F84-872F-58128A999332}" dt="2021-11-18T08:04:54.174" v="135"/>
          <ac:graphicFrameMkLst>
            <pc:docMk/>
            <pc:sldMk cId="4137191669" sldId="417"/>
            <ac:graphicFrameMk id="2" creationId="{CEF8B24A-CEE4-4AF7-8B78-54F6131B0B11}"/>
          </ac:graphicFrameMkLst>
        </pc:graphicFrameChg>
        <pc:graphicFrameChg chg="del">
          <ac:chgData name="한다솜(Han Dasom)(dasom12)" userId="5ad55384-8d9b-42b1-a01f-2469a256355b" providerId="ADAL" clId="{01878AAA-B768-4F84-872F-58128A999332}" dt="2021-11-18T08:04:45.871" v="131" actId="478"/>
          <ac:graphicFrameMkLst>
            <pc:docMk/>
            <pc:sldMk cId="4137191669" sldId="417"/>
            <ac:graphicFrameMk id="5" creationId="{B9F5A815-09FE-4CAC-82F4-2B7359E812DB}"/>
          </ac:graphicFrameMkLst>
        </pc:graphicFrameChg>
        <pc:graphicFrameChg chg="add mod">
          <ac:chgData name="한다솜(Han Dasom)(dasom12)" userId="5ad55384-8d9b-42b1-a01f-2469a256355b" providerId="ADAL" clId="{01878AAA-B768-4F84-872F-58128A999332}" dt="2021-11-18T08:04:57.950" v="136"/>
          <ac:graphicFrameMkLst>
            <pc:docMk/>
            <pc:sldMk cId="4137191669" sldId="417"/>
            <ac:graphicFrameMk id="29" creationId="{EA67DB16-7804-4753-B0D6-4FC15C8C17A2}"/>
          </ac:graphicFrameMkLst>
        </pc:graphicFrameChg>
      </pc:sldChg>
      <pc:sldChg chg="addSp delSp modSp mod">
        <pc:chgData name="한다솜(Han Dasom)(dasom12)" userId="5ad55384-8d9b-42b1-a01f-2469a256355b" providerId="ADAL" clId="{01878AAA-B768-4F84-872F-58128A999332}" dt="2021-11-18T08:04:37.024" v="130" actId="207"/>
        <pc:sldMkLst>
          <pc:docMk/>
          <pc:sldMk cId="3162198623" sldId="418"/>
        </pc:sldMkLst>
        <pc:graphicFrameChg chg="del modGraphic">
          <ac:chgData name="한다솜(Han Dasom)(dasom12)" userId="5ad55384-8d9b-42b1-a01f-2469a256355b" providerId="ADAL" clId="{01878AAA-B768-4F84-872F-58128A999332}" dt="2021-11-18T08:02:04.753" v="120" actId="478"/>
          <ac:graphicFrameMkLst>
            <pc:docMk/>
            <pc:sldMk cId="3162198623" sldId="418"/>
            <ac:graphicFrameMk id="5" creationId="{B9F5A815-09FE-4CAC-82F4-2B7359E812DB}"/>
          </ac:graphicFrameMkLst>
        </pc:graphicFrameChg>
        <pc:graphicFrameChg chg="add mod modGraphic">
          <ac:chgData name="한다솜(Han Dasom)(dasom12)" userId="5ad55384-8d9b-42b1-a01f-2469a256355b" providerId="ADAL" clId="{01878AAA-B768-4F84-872F-58128A999332}" dt="2021-11-18T08:04:37.024" v="130" actId="207"/>
          <ac:graphicFrameMkLst>
            <pc:docMk/>
            <pc:sldMk cId="3162198623" sldId="418"/>
            <ac:graphicFrameMk id="15" creationId="{3B4C11AA-7A6F-4F7A-8402-2BF36849E060}"/>
          </ac:graphicFrameMkLst>
        </pc:graphicFrameChg>
      </pc:sldChg>
      <pc:sldChg chg="addSp delSp modSp add mod modNotesTx">
        <pc:chgData name="한다솜(Han Dasom)(dasom12)" userId="5ad55384-8d9b-42b1-a01f-2469a256355b" providerId="ADAL" clId="{01878AAA-B768-4F84-872F-58128A999332}" dt="2021-11-19T01:10:02.057" v="5016"/>
        <pc:sldMkLst>
          <pc:docMk/>
          <pc:sldMk cId="2881200556" sldId="419"/>
        </pc:sldMkLst>
        <pc:spChg chg="del">
          <ac:chgData name="한다솜(Han Dasom)(dasom12)" userId="5ad55384-8d9b-42b1-a01f-2469a256355b" providerId="ADAL" clId="{01878AAA-B768-4F84-872F-58128A999332}" dt="2021-11-18T08:01:50.228" v="118" actId="478"/>
          <ac:spMkLst>
            <pc:docMk/>
            <pc:sldMk cId="2881200556" sldId="419"/>
            <ac:spMk id="2" creationId="{3193EC36-D562-43BA-B0CD-A907F2FFB6A6}"/>
          </ac:spMkLst>
        </pc:spChg>
        <pc:spChg chg="mod">
          <ac:chgData name="한다솜(Han Dasom)(dasom12)" userId="5ad55384-8d9b-42b1-a01f-2469a256355b" providerId="ADAL" clId="{01878AAA-B768-4F84-872F-58128A999332}" dt="2021-11-19T01:10:02.057" v="5016"/>
          <ac:spMkLst>
            <pc:docMk/>
            <pc:sldMk cId="2881200556" sldId="419"/>
            <ac:spMk id="9" creationId="{E267D9D1-BC49-4EB6-9E99-BAD492E4F97F}"/>
          </ac:spMkLst>
        </pc:spChg>
        <pc:spChg chg="add mod ord">
          <ac:chgData name="한다솜(Han Dasom)(dasom12)" userId="5ad55384-8d9b-42b1-a01f-2469a256355b" providerId="ADAL" clId="{01878AAA-B768-4F84-872F-58128A999332}" dt="2021-11-19T00:53:51.665" v="4308" actId="1035"/>
          <ac:spMkLst>
            <pc:docMk/>
            <pc:sldMk cId="2881200556" sldId="419"/>
            <ac:spMk id="16" creationId="{81760F43-2ABC-4B4C-8197-301A87965342}"/>
          </ac:spMkLst>
        </pc:spChg>
        <pc:spChg chg="add mod">
          <ac:chgData name="한다솜(Han Dasom)(dasom12)" userId="5ad55384-8d9b-42b1-a01f-2469a256355b" providerId="ADAL" clId="{01878AAA-B768-4F84-872F-58128A999332}" dt="2021-11-19T00:53:51.665" v="4308" actId="1035"/>
          <ac:spMkLst>
            <pc:docMk/>
            <pc:sldMk cId="2881200556" sldId="419"/>
            <ac:spMk id="18" creationId="{F25C86A8-D17C-4E14-96DB-B08249ACDE57}"/>
          </ac:spMkLst>
        </pc:spChg>
        <pc:spChg chg="add del mod">
          <ac:chgData name="한다솜(Han Dasom)(dasom12)" userId="5ad55384-8d9b-42b1-a01f-2469a256355b" providerId="ADAL" clId="{01878AAA-B768-4F84-872F-58128A999332}" dt="2021-11-18T08:52:16.184" v="833" actId="478"/>
          <ac:spMkLst>
            <pc:docMk/>
            <pc:sldMk cId="2881200556" sldId="419"/>
            <ac:spMk id="19" creationId="{6753A3E5-775B-40E4-8452-A14DD678A28A}"/>
          </ac:spMkLst>
        </pc:spChg>
        <pc:spChg chg="add mod">
          <ac:chgData name="한다솜(Han Dasom)(dasom12)" userId="5ad55384-8d9b-42b1-a01f-2469a256355b" providerId="ADAL" clId="{01878AAA-B768-4F84-872F-58128A999332}" dt="2021-11-19T00:53:51.665" v="4308" actId="1035"/>
          <ac:spMkLst>
            <pc:docMk/>
            <pc:sldMk cId="2881200556" sldId="419"/>
            <ac:spMk id="22" creationId="{437A7334-6DA8-49BD-A811-D60B64F3948E}"/>
          </ac:spMkLst>
        </pc:spChg>
        <pc:spChg chg="add mod">
          <ac:chgData name="한다솜(Han Dasom)(dasom12)" userId="5ad55384-8d9b-42b1-a01f-2469a256355b" providerId="ADAL" clId="{01878AAA-B768-4F84-872F-58128A999332}" dt="2021-11-19T00:53:51.665" v="4308" actId="1035"/>
          <ac:spMkLst>
            <pc:docMk/>
            <pc:sldMk cId="2881200556" sldId="419"/>
            <ac:spMk id="23" creationId="{BD81E6B8-5F3E-44FB-983E-0CD1519227EE}"/>
          </ac:spMkLst>
        </pc:spChg>
        <pc:spChg chg="del">
          <ac:chgData name="한다솜(Han Dasom)(dasom12)" userId="5ad55384-8d9b-42b1-a01f-2469a256355b" providerId="ADAL" clId="{01878AAA-B768-4F84-872F-58128A999332}" dt="2021-11-18T08:01:50.228" v="118" actId="478"/>
          <ac:spMkLst>
            <pc:docMk/>
            <pc:sldMk cId="2881200556" sldId="419"/>
            <ac:spMk id="24" creationId="{1372165B-887F-4C79-8E01-6847328EF839}"/>
          </ac:spMkLst>
        </pc:spChg>
        <pc:spChg chg="del">
          <ac:chgData name="한다솜(Han Dasom)(dasom12)" userId="5ad55384-8d9b-42b1-a01f-2469a256355b" providerId="ADAL" clId="{01878AAA-B768-4F84-872F-58128A999332}" dt="2021-11-18T08:01:50.228" v="118" actId="478"/>
          <ac:spMkLst>
            <pc:docMk/>
            <pc:sldMk cId="2881200556" sldId="419"/>
            <ac:spMk id="25" creationId="{38DB2879-35B8-4864-8D2E-5290002B26D1}"/>
          </ac:spMkLst>
        </pc:spChg>
        <pc:spChg chg="del">
          <ac:chgData name="한다솜(Han Dasom)(dasom12)" userId="5ad55384-8d9b-42b1-a01f-2469a256355b" providerId="ADAL" clId="{01878AAA-B768-4F84-872F-58128A999332}" dt="2021-11-18T08:01:50.228" v="118" actId="478"/>
          <ac:spMkLst>
            <pc:docMk/>
            <pc:sldMk cId="2881200556" sldId="419"/>
            <ac:spMk id="26" creationId="{11520C69-9D1B-439C-9AE8-14C486049DE7}"/>
          </ac:spMkLst>
        </pc:spChg>
        <pc:spChg chg="del">
          <ac:chgData name="한다솜(Han Dasom)(dasom12)" userId="5ad55384-8d9b-42b1-a01f-2469a256355b" providerId="ADAL" clId="{01878AAA-B768-4F84-872F-58128A999332}" dt="2021-11-18T08:01:50.228" v="118" actId="478"/>
          <ac:spMkLst>
            <pc:docMk/>
            <pc:sldMk cId="2881200556" sldId="419"/>
            <ac:spMk id="27" creationId="{E849D972-5DB4-4EEE-BB88-5C2141819E2B}"/>
          </ac:spMkLst>
        </pc:spChg>
        <pc:spChg chg="del">
          <ac:chgData name="한다솜(Han Dasom)(dasom12)" userId="5ad55384-8d9b-42b1-a01f-2469a256355b" providerId="ADAL" clId="{01878AAA-B768-4F84-872F-58128A999332}" dt="2021-11-18T08:01:50.228" v="118" actId="478"/>
          <ac:spMkLst>
            <pc:docMk/>
            <pc:sldMk cId="2881200556" sldId="419"/>
            <ac:spMk id="28" creationId="{35D7C41D-671C-4548-9C19-0938FF4258D4}"/>
          </ac:spMkLst>
        </pc:spChg>
        <pc:spChg chg="del">
          <ac:chgData name="한다솜(Han Dasom)(dasom12)" userId="5ad55384-8d9b-42b1-a01f-2469a256355b" providerId="ADAL" clId="{01878AAA-B768-4F84-872F-58128A999332}" dt="2021-11-18T08:01:50.228" v="118" actId="478"/>
          <ac:spMkLst>
            <pc:docMk/>
            <pc:sldMk cId="2881200556" sldId="419"/>
            <ac:spMk id="29" creationId="{FC563344-97A4-422C-83BC-FD406E55C1C3}"/>
          </ac:spMkLst>
        </pc:spChg>
        <pc:spChg chg="del">
          <ac:chgData name="한다솜(Han Dasom)(dasom12)" userId="5ad55384-8d9b-42b1-a01f-2469a256355b" providerId="ADAL" clId="{01878AAA-B768-4F84-872F-58128A999332}" dt="2021-11-18T08:01:50.228" v="118" actId="478"/>
          <ac:spMkLst>
            <pc:docMk/>
            <pc:sldMk cId="2881200556" sldId="419"/>
            <ac:spMk id="30" creationId="{2160FBB1-1DCC-495D-BE2B-1937FE792F17}"/>
          </ac:spMkLst>
        </pc:spChg>
        <pc:spChg chg="del">
          <ac:chgData name="한다솜(Han Dasom)(dasom12)" userId="5ad55384-8d9b-42b1-a01f-2469a256355b" providerId="ADAL" clId="{01878AAA-B768-4F84-872F-58128A999332}" dt="2021-11-18T08:01:50.228" v="118" actId="478"/>
          <ac:spMkLst>
            <pc:docMk/>
            <pc:sldMk cId="2881200556" sldId="419"/>
            <ac:spMk id="31" creationId="{BA23FA3E-2006-4276-AB5C-A36E29D9191F}"/>
          </ac:spMkLst>
        </pc:spChg>
        <pc:spChg chg="del">
          <ac:chgData name="한다솜(Han Dasom)(dasom12)" userId="5ad55384-8d9b-42b1-a01f-2469a256355b" providerId="ADAL" clId="{01878AAA-B768-4F84-872F-58128A999332}" dt="2021-11-18T08:01:50.228" v="118" actId="478"/>
          <ac:spMkLst>
            <pc:docMk/>
            <pc:sldMk cId="2881200556" sldId="419"/>
            <ac:spMk id="32" creationId="{A7F0CC70-5E9F-4666-9548-AD6FBDB2E687}"/>
          </ac:spMkLst>
        </pc:spChg>
        <pc:spChg chg="del">
          <ac:chgData name="한다솜(Han Dasom)(dasom12)" userId="5ad55384-8d9b-42b1-a01f-2469a256355b" providerId="ADAL" clId="{01878AAA-B768-4F84-872F-58128A999332}" dt="2021-11-18T08:01:50.228" v="118" actId="478"/>
          <ac:spMkLst>
            <pc:docMk/>
            <pc:sldMk cId="2881200556" sldId="419"/>
            <ac:spMk id="33" creationId="{E1E13448-84F4-436F-8AB3-F12FB2BEA797}"/>
          </ac:spMkLst>
        </pc:spChg>
        <pc:spChg chg="add mod">
          <ac:chgData name="한다솜(Han Dasom)(dasom12)" userId="5ad55384-8d9b-42b1-a01f-2469a256355b" providerId="ADAL" clId="{01878AAA-B768-4F84-872F-58128A999332}" dt="2021-11-19T00:53:51.665" v="4308" actId="1035"/>
          <ac:spMkLst>
            <pc:docMk/>
            <pc:sldMk cId="2881200556" sldId="419"/>
            <ac:spMk id="34" creationId="{D4C56250-EE5A-4F27-8816-08950D5DCB03}"/>
          </ac:spMkLst>
        </pc:spChg>
        <pc:spChg chg="add mod">
          <ac:chgData name="한다솜(Han Dasom)(dasom12)" userId="5ad55384-8d9b-42b1-a01f-2469a256355b" providerId="ADAL" clId="{01878AAA-B768-4F84-872F-58128A999332}" dt="2021-11-19T00:53:51.665" v="4308" actId="1035"/>
          <ac:spMkLst>
            <pc:docMk/>
            <pc:sldMk cId="2881200556" sldId="419"/>
            <ac:spMk id="35" creationId="{09EA1909-0E73-4A07-ACD2-223E74EB96D3}"/>
          </ac:spMkLst>
        </pc:spChg>
        <pc:grpChg chg="add mod">
          <ac:chgData name="한다솜(Han Dasom)(dasom12)" userId="5ad55384-8d9b-42b1-a01f-2469a256355b" providerId="ADAL" clId="{01878AAA-B768-4F84-872F-58128A999332}" dt="2021-11-19T00:53:51.665" v="4308" actId="1035"/>
          <ac:grpSpMkLst>
            <pc:docMk/>
            <pc:sldMk cId="2881200556" sldId="419"/>
            <ac:grpSpMk id="3" creationId="{875286DB-AC94-44CC-A277-019B53B5456E}"/>
          </ac:grpSpMkLst>
        </pc:grpChg>
        <pc:graphicFrameChg chg="mod modGraphic">
          <ac:chgData name="한다솜(Han Dasom)(dasom12)" userId="5ad55384-8d9b-42b1-a01f-2469a256355b" providerId="ADAL" clId="{01878AAA-B768-4F84-872F-58128A999332}" dt="2021-11-18T08:01:41.538" v="111" actId="20577"/>
          <ac:graphicFrameMkLst>
            <pc:docMk/>
            <pc:sldMk cId="2881200556" sldId="419"/>
            <ac:graphicFrameMk id="5" creationId="{B9F5A815-09FE-4CAC-82F4-2B7359E812DB}"/>
          </ac:graphicFrameMkLst>
        </pc:graphicFrameChg>
        <pc:picChg chg="add mod">
          <ac:chgData name="한다솜(Han Dasom)(dasom12)" userId="5ad55384-8d9b-42b1-a01f-2469a256355b" providerId="ADAL" clId="{01878AAA-B768-4F84-872F-58128A999332}" dt="2021-11-19T00:53:51.665" v="4308" actId="1035"/>
          <ac:picMkLst>
            <pc:docMk/>
            <pc:sldMk cId="2881200556" sldId="419"/>
            <ac:picMk id="1026" creationId="{3ABAC6EF-3BD7-454E-9AB7-3FCBD2008FC4}"/>
          </ac:picMkLst>
        </pc:picChg>
        <pc:cxnChg chg="add mod ord">
          <ac:chgData name="한다솜(Han Dasom)(dasom12)" userId="5ad55384-8d9b-42b1-a01f-2469a256355b" providerId="ADAL" clId="{01878AAA-B768-4F84-872F-58128A999332}" dt="2021-11-19T00:53:51.665" v="4308" actId="1035"/>
          <ac:cxnSpMkLst>
            <pc:docMk/>
            <pc:sldMk cId="2881200556" sldId="419"/>
            <ac:cxnSpMk id="6" creationId="{7D081568-5124-4DA5-8587-092AB91AB6F0}"/>
          </ac:cxnSpMkLst>
        </pc:cxnChg>
      </pc:sldChg>
      <pc:sldChg chg="addSp delSp modSp add mod">
        <pc:chgData name="한다솜(Han Dasom)(dasom12)" userId="5ad55384-8d9b-42b1-a01f-2469a256355b" providerId="ADAL" clId="{01878AAA-B768-4F84-872F-58128A999332}" dt="2021-11-19T01:01:28.147" v="4838" actId="20577"/>
        <pc:sldMkLst>
          <pc:docMk/>
          <pc:sldMk cId="616238506" sldId="420"/>
        </pc:sldMkLst>
        <pc:spChg chg="mod">
          <ac:chgData name="한다솜(Han Dasom)(dasom12)" userId="5ad55384-8d9b-42b1-a01f-2469a256355b" providerId="ADAL" clId="{01878AAA-B768-4F84-872F-58128A999332}" dt="2021-11-19T01:01:28.147" v="4838" actId="20577"/>
          <ac:spMkLst>
            <pc:docMk/>
            <pc:sldMk cId="616238506" sldId="420"/>
            <ac:spMk id="9" creationId="{E267D9D1-BC49-4EB6-9E99-BAD492E4F97F}"/>
          </ac:spMkLst>
        </pc:spChg>
        <pc:spChg chg="add mod">
          <ac:chgData name="한다솜(Han Dasom)(dasom12)" userId="5ad55384-8d9b-42b1-a01f-2469a256355b" providerId="ADAL" clId="{01878AAA-B768-4F84-872F-58128A999332}" dt="2021-11-18T09:11:03.794" v="1606" actId="1036"/>
          <ac:spMkLst>
            <pc:docMk/>
            <pc:sldMk cId="616238506" sldId="420"/>
            <ac:spMk id="14" creationId="{565078B9-5B02-4F11-A5B4-CC184D7A2576}"/>
          </ac:spMkLst>
        </pc:spChg>
        <pc:spChg chg="add mod">
          <ac:chgData name="한다솜(Han Dasom)(dasom12)" userId="5ad55384-8d9b-42b1-a01f-2469a256355b" providerId="ADAL" clId="{01878AAA-B768-4F84-872F-58128A999332}" dt="2021-11-18T09:11:03.794" v="1606" actId="1036"/>
          <ac:spMkLst>
            <pc:docMk/>
            <pc:sldMk cId="616238506" sldId="420"/>
            <ac:spMk id="15" creationId="{B333D0F8-A13E-491B-93A7-C18086E9E33D}"/>
          </ac:spMkLst>
        </pc:spChg>
        <pc:spChg chg="add mod">
          <ac:chgData name="한다솜(Han Dasom)(dasom12)" userId="5ad55384-8d9b-42b1-a01f-2469a256355b" providerId="ADAL" clId="{01878AAA-B768-4F84-872F-58128A999332}" dt="2021-11-18T09:11:03.794" v="1606" actId="1036"/>
          <ac:spMkLst>
            <pc:docMk/>
            <pc:sldMk cId="616238506" sldId="420"/>
            <ac:spMk id="17" creationId="{57F0B04D-D487-4A63-99C3-8138E2A78F4D}"/>
          </ac:spMkLst>
        </pc:spChg>
        <pc:spChg chg="del">
          <ac:chgData name="한다솜(Han Dasom)(dasom12)" userId="5ad55384-8d9b-42b1-a01f-2469a256355b" providerId="ADAL" clId="{01878AAA-B768-4F84-872F-58128A999332}" dt="2021-11-18T09:03:06.118" v="1303" actId="478"/>
          <ac:spMkLst>
            <pc:docMk/>
            <pc:sldMk cId="616238506" sldId="420"/>
            <ac:spMk id="18" creationId="{F25C86A8-D17C-4E14-96DB-B08249ACDE57}"/>
          </ac:spMkLst>
        </pc:spChg>
        <pc:spChg chg="add mod">
          <ac:chgData name="한다솜(Han Dasom)(dasom12)" userId="5ad55384-8d9b-42b1-a01f-2469a256355b" providerId="ADAL" clId="{01878AAA-B768-4F84-872F-58128A999332}" dt="2021-11-18T09:11:03.794" v="1606" actId="1036"/>
          <ac:spMkLst>
            <pc:docMk/>
            <pc:sldMk cId="616238506" sldId="420"/>
            <ac:spMk id="19" creationId="{A34C27FE-EBBF-4D65-BF20-E15B903B904F}"/>
          </ac:spMkLst>
        </pc:spChg>
        <pc:spChg chg="del">
          <ac:chgData name="한다솜(Han Dasom)(dasom12)" userId="5ad55384-8d9b-42b1-a01f-2469a256355b" providerId="ADAL" clId="{01878AAA-B768-4F84-872F-58128A999332}" dt="2021-11-18T09:03:06.118" v="1303" actId="478"/>
          <ac:spMkLst>
            <pc:docMk/>
            <pc:sldMk cId="616238506" sldId="420"/>
            <ac:spMk id="22" creationId="{437A7334-6DA8-49BD-A811-D60B64F3948E}"/>
          </ac:spMkLst>
        </pc:spChg>
        <pc:spChg chg="del">
          <ac:chgData name="한다솜(Han Dasom)(dasom12)" userId="5ad55384-8d9b-42b1-a01f-2469a256355b" providerId="ADAL" clId="{01878AAA-B768-4F84-872F-58128A999332}" dt="2021-11-18T09:03:06.118" v="1303" actId="478"/>
          <ac:spMkLst>
            <pc:docMk/>
            <pc:sldMk cId="616238506" sldId="420"/>
            <ac:spMk id="23" creationId="{BD81E6B8-5F3E-44FB-983E-0CD1519227EE}"/>
          </ac:spMkLst>
        </pc:spChg>
        <pc:spChg chg="add mod">
          <ac:chgData name="한다솜(Han Dasom)(dasom12)" userId="5ad55384-8d9b-42b1-a01f-2469a256355b" providerId="ADAL" clId="{01878AAA-B768-4F84-872F-58128A999332}" dt="2021-11-18T09:11:03.794" v="1606" actId="1036"/>
          <ac:spMkLst>
            <pc:docMk/>
            <pc:sldMk cId="616238506" sldId="420"/>
            <ac:spMk id="24" creationId="{7DE54A90-26BC-4D91-9129-95FA0384AE70}"/>
          </ac:spMkLst>
        </pc:spChg>
        <pc:spChg chg="add mod">
          <ac:chgData name="한다솜(Han Dasom)(dasom12)" userId="5ad55384-8d9b-42b1-a01f-2469a256355b" providerId="ADAL" clId="{01878AAA-B768-4F84-872F-58128A999332}" dt="2021-11-18T09:20:40.190" v="2719" actId="20577"/>
          <ac:spMkLst>
            <pc:docMk/>
            <pc:sldMk cId="616238506" sldId="420"/>
            <ac:spMk id="25" creationId="{65181C5C-1AD5-431E-938C-40579F805A1C}"/>
          </ac:spMkLst>
        </pc:spChg>
        <pc:spChg chg="add mod">
          <ac:chgData name="한다솜(Han Dasom)(dasom12)" userId="5ad55384-8d9b-42b1-a01f-2469a256355b" providerId="ADAL" clId="{01878AAA-B768-4F84-872F-58128A999332}" dt="2021-11-18T09:11:03.794" v="1606" actId="1036"/>
          <ac:spMkLst>
            <pc:docMk/>
            <pc:sldMk cId="616238506" sldId="420"/>
            <ac:spMk id="26" creationId="{A910F8D5-D02C-408B-B45B-B2B07020801B}"/>
          </ac:spMkLst>
        </pc:spChg>
        <pc:spChg chg="add mod">
          <ac:chgData name="한다솜(Han Dasom)(dasom12)" userId="5ad55384-8d9b-42b1-a01f-2469a256355b" providerId="ADAL" clId="{01878AAA-B768-4F84-872F-58128A999332}" dt="2021-11-18T09:11:03.794" v="1606" actId="1036"/>
          <ac:spMkLst>
            <pc:docMk/>
            <pc:sldMk cId="616238506" sldId="420"/>
            <ac:spMk id="27" creationId="{9CFBE70B-4275-4056-980E-8C13699531C8}"/>
          </ac:spMkLst>
        </pc:spChg>
        <pc:spChg chg="del">
          <ac:chgData name="한다솜(Han Dasom)(dasom12)" userId="5ad55384-8d9b-42b1-a01f-2469a256355b" providerId="ADAL" clId="{01878AAA-B768-4F84-872F-58128A999332}" dt="2021-11-18T09:03:06.118" v="1303" actId="478"/>
          <ac:spMkLst>
            <pc:docMk/>
            <pc:sldMk cId="616238506" sldId="420"/>
            <ac:spMk id="34" creationId="{D4C56250-EE5A-4F27-8816-08950D5DCB03}"/>
          </ac:spMkLst>
        </pc:spChg>
        <pc:spChg chg="del">
          <ac:chgData name="한다솜(Han Dasom)(dasom12)" userId="5ad55384-8d9b-42b1-a01f-2469a256355b" providerId="ADAL" clId="{01878AAA-B768-4F84-872F-58128A999332}" dt="2021-11-18T09:03:06.118" v="1303" actId="478"/>
          <ac:spMkLst>
            <pc:docMk/>
            <pc:sldMk cId="616238506" sldId="420"/>
            <ac:spMk id="35" creationId="{09EA1909-0E73-4A07-ACD2-223E74EB96D3}"/>
          </ac:spMkLst>
        </pc:spChg>
        <pc:grpChg chg="del">
          <ac:chgData name="한다솜(Han Dasom)(dasom12)" userId="5ad55384-8d9b-42b1-a01f-2469a256355b" providerId="ADAL" clId="{01878AAA-B768-4F84-872F-58128A999332}" dt="2021-11-18T09:03:06.118" v="1303" actId="478"/>
          <ac:grpSpMkLst>
            <pc:docMk/>
            <pc:sldMk cId="616238506" sldId="420"/>
            <ac:grpSpMk id="3" creationId="{875286DB-AC94-44CC-A277-019B53B5456E}"/>
          </ac:grpSpMkLst>
        </pc:grpChg>
        <pc:graphicFrameChg chg="add del mod modGraphic">
          <ac:chgData name="한다솜(Han Dasom)(dasom12)" userId="5ad55384-8d9b-42b1-a01f-2469a256355b" providerId="ADAL" clId="{01878AAA-B768-4F84-872F-58128A999332}" dt="2021-11-18T09:04:59.136" v="1405" actId="478"/>
          <ac:graphicFrameMkLst>
            <pc:docMk/>
            <pc:sldMk cId="616238506" sldId="420"/>
            <ac:graphicFrameMk id="13" creationId="{B60AE1F2-8AAF-4024-AE20-4308F4369D26}"/>
          </ac:graphicFrameMkLst>
        </pc:graphicFrameChg>
        <pc:picChg chg="add mod">
          <ac:chgData name="한다솜(Han Dasom)(dasom12)" userId="5ad55384-8d9b-42b1-a01f-2469a256355b" providerId="ADAL" clId="{01878AAA-B768-4F84-872F-58128A999332}" dt="2021-11-18T09:11:03.794" v="1606" actId="1036"/>
          <ac:picMkLst>
            <pc:docMk/>
            <pc:sldMk cId="616238506" sldId="420"/>
            <ac:picMk id="2050" creationId="{29A814F7-4926-462B-B46A-EED55675F6A1}"/>
          </ac:picMkLst>
        </pc:picChg>
        <pc:picChg chg="add mod">
          <ac:chgData name="한다솜(Han Dasom)(dasom12)" userId="5ad55384-8d9b-42b1-a01f-2469a256355b" providerId="ADAL" clId="{01878AAA-B768-4F84-872F-58128A999332}" dt="2021-11-18T09:11:03.794" v="1606" actId="1036"/>
          <ac:picMkLst>
            <pc:docMk/>
            <pc:sldMk cId="616238506" sldId="420"/>
            <ac:picMk id="2052" creationId="{FF136324-225C-4B10-B92E-688195BEFD50}"/>
          </ac:picMkLst>
        </pc:picChg>
        <pc:picChg chg="add mod">
          <ac:chgData name="한다솜(Han Dasom)(dasom12)" userId="5ad55384-8d9b-42b1-a01f-2469a256355b" providerId="ADAL" clId="{01878AAA-B768-4F84-872F-58128A999332}" dt="2021-11-18T09:11:03.794" v="1606" actId="1036"/>
          <ac:picMkLst>
            <pc:docMk/>
            <pc:sldMk cId="616238506" sldId="420"/>
            <ac:picMk id="2054" creationId="{E7DDB11E-D959-4FF7-8AFF-E9887F137CFB}"/>
          </ac:picMkLst>
        </pc:picChg>
        <pc:picChg chg="add mod">
          <ac:chgData name="한다솜(Han Dasom)(dasom12)" userId="5ad55384-8d9b-42b1-a01f-2469a256355b" providerId="ADAL" clId="{01878AAA-B768-4F84-872F-58128A999332}" dt="2021-11-18T09:11:03.794" v="1606" actId="1036"/>
          <ac:picMkLst>
            <pc:docMk/>
            <pc:sldMk cId="616238506" sldId="420"/>
            <ac:picMk id="2056" creationId="{F74CCA0B-64BF-4450-97E0-040FD7CB442A}"/>
          </ac:picMkLst>
        </pc:picChg>
        <pc:cxnChg chg="del">
          <ac:chgData name="한다솜(Han Dasom)(dasom12)" userId="5ad55384-8d9b-42b1-a01f-2469a256355b" providerId="ADAL" clId="{01878AAA-B768-4F84-872F-58128A999332}" dt="2021-11-18T09:03:06.118" v="1303" actId="478"/>
          <ac:cxnSpMkLst>
            <pc:docMk/>
            <pc:sldMk cId="616238506" sldId="420"/>
            <ac:cxnSpMk id="6" creationId="{7D081568-5124-4DA5-8587-092AB91AB6F0}"/>
          </ac:cxnSpMkLst>
        </pc:cxnChg>
      </pc:sldChg>
      <pc:sldChg chg="addSp delSp modSp add mod">
        <pc:chgData name="한다솜(Han Dasom)(dasom12)" userId="5ad55384-8d9b-42b1-a01f-2469a256355b" providerId="ADAL" clId="{01878AAA-B768-4F84-872F-58128A999332}" dt="2021-11-18T09:25:29.005" v="3400" actId="20577"/>
        <pc:sldMkLst>
          <pc:docMk/>
          <pc:sldMk cId="2706385858" sldId="421"/>
        </pc:sldMkLst>
        <pc:spChg chg="mod">
          <ac:chgData name="한다솜(Han Dasom)(dasom12)" userId="5ad55384-8d9b-42b1-a01f-2469a256355b" providerId="ADAL" clId="{01878AAA-B768-4F84-872F-58128A999332}" dt="2021-11-18T09:20:36.321" v="2718" actId="20577"/>
          <ac:spMkLst>
            <pc:docMk/>
            <pc:sldMk cId="2706385858" sldId="421"/>
            <ac:spMk id="9" creationId="{E267D9D1-BC49-4EB6-9E99-BAD492E4F97F}"/>
          </ac:spMkLst>
        </pc:spChg>
        <pc:spChg chg="del">
          <ac:chgData name="한다솜(Han Dasom)(dasom12)" userId="5ad55384-8d9b-42b1-a01f-2469a256355b" providerId="ADAL" clId="{01878AAA-B768-4F84-872F-58128A999332}" dt="2021-11-18T09:11:56.400" v="1780" actId="478"/>
          <ac:spMkLst>
            <pc:docMk/>
            <pc:sldMk cId="2706385858" sldId="421"/>
            <ac:spMk id="14" creationId="{565078B9-5B02-4F11-A5B4-CC184D7A2576}"/>
          </ac:spMkLst>
        </pc:spChg>
        <pc:spChg chg="del">
          <ac:chgData name="한다솜(Han Dasom)(dasom12)" userId="5ad55384-8d9b-42b1-a01f-2469a256355b" providerId="ADAL" clId="{01878AAA-B768-4F84-872F-58128A999332}" dt="2021-11-18T09:11:56.400" v="1780" actId="478"/>
          <ac:spMkLst>
            <pc:docMk/>
            <pc:sldMk cId="2706385858" sldId="421"/>
            <ac:spMk id="15" creationId="{B333D0F8-A13E-491B-93A7-C18086E9E33D}"/>
          </ac:spMkLst>
        </pc:spChg>
        <pc:spChg chg="add mod">
          <ac:chgData name="한다솜(Han Dasom)(dasom12)" userId="5ad55384-8d9b-42b1-a01f-2469a256355b" providerId="ADAL" clId="{01878AAA-B768-4F84-872F-58128A999332}" dt="2021-11-18T09:25:29.005" v="3400" actId="20577"/>
          <ac:spMkLst>
            <pc:docMk/>
            <pc:sldMk cId="2706385858" sldId="421"/>
            <ac:spMk id="16" creationId="{C5956AB7-B73E-4068-A2C7-226D2CB37C66}"/>
          </ac:spMkLst>
        </pc:spChg>
        <pc:spChg chg="del">
          <ac:chgData name="한다솜(Han Dasom)(dasom12)" userId="5ad55384-8d9b-42b1-a01f-2469a256355b" providerId="ADAL" clId="{01878AAA-B768-4F84-872F-58128A999332}" dt="2021-11-18T09:11:56.400" v="1780" actId="478"/>
          <ac:spMkLst>
            <pc:docMk/>
            <pc:sldMk cId="2706385858" sldId="421"/>
            <ac:spMk id="17" creationId="{57F0B04D-D487-4A63-99C3-8138E2A78F4D}"/>
          </ac:spMkLst>
        </pc:spChg>
        <pc:spChg chg="add mod">
          <ac:chgData name="한다솜(Han Dasom)(dasom12)" userId="5ad55384-8d9b-42b1-a01f-2469a256355b" providerId="ADAL" clId="{01878AAA-B768-4F84-872F-58128A999332}" dt="2021-11-18T09:20:01.947" v="2680" actId="1037"/>
          <ac:spMkLst>
            <pc:docMk/>
            <pc:sldMk cId="2706385858" sldId="421"/>
            <ac:spMk id="18" creationId="{25F3AED3-6E58-42DC-BA6C-1D813649901B}"/>
          </ac:spMkLst>
        </pc:spChg>
        <pc:spChg chg="del">
          <ac:chgData name="한다솜(Han Dasom)(dasom12)" userId="5ad55384-8d9b-42b1-a01f-2469a256355b" providerId="ADAL" clId="{01878AAA-B768-4F84-872F-58128A999332}" dt="2021-11-18T09:11:56.400" v="1780" actId="478"/>
          <ac:spMkLst>
            <pc:docMk/>
            <pc:sldMk cId="2706385858" sldId="421"/>
            <ac:spMk id="19" creationId="{A34C27FE-EBBF-4D65-BF20-E15B903B904F}"/>
          </ac:spMkLst>
        </pc:spChg>
        <pc:spChg chg="add mod">
          <ac:chgData name="한다솜(Han Dasom)(dasom12)" userId="5ad55384-8d9b-42b1-a01f-2469a256355b" providerId="ADAL" clId="{01878AAA-B768-4F84-872F-58128A999332}" dt="2021-11-18T09:20:01.947" v="2680" actId="1037"/>
          <ac:spMkLst>
            <pc:docMk/>
            <pc:sldMk cId="2706385858" sldId="421"/>
            <ac:spMk id="20" creationId="{18203177-9625-4B2F-BA82-B331A6802B6A}"/>
          </ac:spMkLst>
        </pc:spChg>
        <pc:spChg chg="add mod">
          <ac:chgData name="한다솜(Han Dasom)(dasom12)" userId="5ad55384-8d9b-42b1-a01f-2469a256355b" providerId="ADAL" clId="{01878AAA-B768-4F84-872F-58128A999332}" dt="2021-11-18T09:25:26.876" v="3397" actId="20577"/>
          <ac:spMkLst>
            <pc:docMk/>
            <pc:sldMk cId="2706385858" sldId="421"/>
            <ac:spMk id="21" creationId="{5BC59EAD-879D-4225-A636-AD0C2269AFE8}"/>
          </ac:spMkLst>
        </pc:spChg>
        <pc:spChg chg="add mod">
          <ac:chgData name="한다솜(Han Dasom)(dasom12)" userId="5ad55384-8d9b-42b1-a01f-2469a256355b" providerId="ADAL" clId="{01878AAA-B768-4F84-872F-58128A999332}" dt="2021-11-18T09:20:05.018" v="2682" actId="1035"/>
          <ac:spMkLst>
            <pc:docMk/>
            <pc:sldMk cId="2706385858" sldId="421"/>
            <ac:spMk id="22" creationId="{44CFA952-5AFC-4119-8DCF-F51789EF3808}"/>
          </ac:spMkLst>
        </pc:spChg>
        <pc:spChg chg="add mod">
          <ac:chgData name="한다솜(Han Dasom)(dasom12)" userId="5ad55384-8d9b-42b1-a01f-2469a256355b" providerId="ADAL" clId="{01878AAA-B768-4F84-872F-58128A999332}" dt="2021-11-18T09:20:27.398" v="2715" actId="20577"/>
          <ac:spMkLst>
            <pc:docMk/>
            <pc:sldMk cId="2706385858" sldId="421"/>
            <ac:spMk id="23" creationId="{ADEC957C-4111-4D29-9AE8-487142FD573E}"/>
          </ac:spMkLst>
        </pc:spChg>
        <pc:spChg chg="del">
          <ac:chgData name="한다솜(Han Dasom)(dasom12)" userId="5ad55384-8d9b-42b1-a01f-2469a256355b" providerId="ADAL" clId="{01878AAA-B768-4F84-872F-58128A999332}" dt="2021-11-18T09:11:56.400" v="1780" actId="478"/>
          <ac:spMkLst>
            <pc:docMk/>
            <pc:sldMk cId="2706385858" sldId="421"/>
            <ac:spMk id="24" creationId="{7DE54A90-26BC-4D91-9129-95FA0384AE70}"/>
          </ac:spMkLst>
        </pc:spChg>
        <pc:spChg chg="del">
          <ac:chgData name="한다솜(Han Dasom)(dasom12)" userId="5ad55384-8d9b-42b1-a01f-2469a256355b" providerId="ADAL" clId="{01878AAA-B768-4F84-872F-58128A999332}" dt="2021-11-18T09:11:56.400" v="1780" actId="478"/>
          <ac:spMkLst>
            <pc:docMk/>
            <pc:sldMk cId="2706385858" sldId="421"/>
            <ac:spMk id="25" creationId="{65181C5C-1AD5-431E-938C-40579F805A1C}"/>
          </ac:spMkLst>
        </pc:spChg>
        <pc:spChg chg="del">
          <ac:chgData name="한다솜(Han Dasom)(dasom12)" userId="5ad55384-8d9b-42b1-a01f-2469a256355b" providerId="ADAL" clId="{01878AAA-B768-4F84-872F-58128A999332}" dt="2021-11-18T09:11:56.400" v="1780" actId="478"/>
          <ac:spMkLst>
            <pc:docMk/>
            <pc:sldMk cId="2706385858" sldId="421"/>
            <ac:spMk id="26" creationId="{A910F8D5-D02C-408B-B45B-B2B07020801B}"/>
          </ac:spMkLst>
        </pc:spChg>
        <pc:spChg chg="del">
          <ac:chgData name="한다솜(Han Dasom)(dasom12)" userId="5ad55384-8d9b-42b1-a01f-2469a256355b" providerId="ADAL" clId="{01878AAA-B768-4F84-872F-58128A999332}" dt="2021-11-18T09:11:56.400" v="1780" actId="478"/>
          <ac:spMkLst>
            <pc:docMk/>
            <pc:sldMk cId="2706385858" sldId="421"/>
            <ac:spMk id="27" creationId="{9CFBE70B-4275-4056-980E-8C13699531C8}"/>
          </ac:spMkLst>
        </pc:spChg>
        <pc:spChg chg="add mod">
          <ac:chgData name="한다솜(Han Dasom)(dasom12)" userId="5ad55384-8d9b-42b1-a01f-2469a256355b" providerId="ADAL" clId="{01878AAA-B768-4F84-872F-58128A999332}" dt="2021-11-18T09:25:25.143" v="3394" actId="20577"/>
          <ac:spMkLst>
            <pc:docMk/>
            <pc:sldMk cId="2706385858" sldId="421"/>
            <ac:spMk id="28" creationId="{DF68D6A8-609A-4D10-B0C3-BB819D5CAAAD}"/>
          </ac:spMkLst>
        </pc:spChg>
        <pc:spChg chg="add mod">
          <ac:chgData name="한다솜(Han Dasom)(dasom12)" userId="5ad55384-8d9b-42b1-a01f-2469a256355b" providerId="ADAL" clId="{01878AAA-B768-4F84-872F-58128A999332}" dt="2021-11-18T09:23:14.784" v="3052" actId="1076"/>
          <ac:spMkLst>
            <pc:docMk/>
            <pc:sldMk cId="2706385858" sldId="421"/>
            <ac:spMk id="29" creationId="{224BD3AF-6E82-406D-A347-20E08BC8E0CB}"/>
          </ac:spMkLst>
        </pc:spChg>
        <pc:spChg chg="add mod">
          <ac:chgData name="한다솜(Han Dasom)(dasom12)" userId="5ad55384-8d9b-42b1-a01f-2469a256355b" providerId="ADAL" clId="{01878AAA-B768-4F84-872F-58128A999332}" dt="2021-11-18T09:23:20.333" v="3066" actId="20577"/>
          <ac:spMkLst>
            <pc:docMk/>
            <pc:sldMk cId="2706385858" sldId="421"/>
            <ac:spMk id="30" creationId="{1AB46176-ADB4-4C2C-B2D9-B7770C9CB8D0}"/>
          </ac:spMkLst>
        </pc:spChg>
        <pc:picChg chg="del">
          <ac:chgData name="한다솜(Han Dasom)(dasom12)" userId="5ad55384-8d9b-42b1-a01f-2469a256355b" providerId="ADAL" clId="{01878AAA-B768-4F84-872F-58128A999332}" dt="2021-11-18T09:11:56.400" v="1780" actId="478"/>
          <ac:picMkLst>
            <pc:docMk/>
            <pc:sldMk cId="2706385858" sldId="421"/>
            <ac:picMk id="2050" creationId="{29A814F7-4926-462B-B46A-EED55675F6A1}"/>
          </ac:picMkLst>
        </pc:picChg>
        <pc:picChg chg="del">
          <ac:chgData name="한다솜(Han Dasom)(dasom12)" userId="5ad55384-8d9b-42b1-a01f-2469a256355b" providerId="ADAL" clId="{01878AAA-B768-4F84-872F-58128A999332}" dt="2021-11-18T09:11:56.400" v="1780" actId="478"/>
          <ac:picMkLst>
            <pc:docMk/>
            <pc:sldMk cId="2706385858" sldId="421"/>
            <ac:picMk id="2052" creationId="{FF136324-225C-4B10-B92E-688195BEFD50}"/>
          </ac:picMkLst>
        </pc:picChg>
        <pc:picChg chg="del">
          <ac:chgData name="한다솜(Han Dasom)(dasom12)" userId="5ad55384-8d9b-42b1-a01f-2469a256355b" providerId="ADAL" clId="{01878AAA-B768-4F84-872F-58128A999332}" dt="2021-11-18T09:11:56.400" v="1780" actId="478"/>
          <ac:picMkLst>
            <pc:docMk/>
            <pc:sldMk cId="2706385858" sldId="421"/>
            <ac:picMk id="2054" creationId="{E7DDB11E-D959-4FF7-8AFF-E9887F137CFB}"/>
          </ac:picMkLst>
        </pc:picChg>
        <pc:picChg chg="del">
          <ac:chgData name="한다솜(Han Dasom)(dasom12)" userId="5ad55384-8d9b-42b1-a01f-2469a256355b" providerId="ADAL" clId="{01878AAA-B768-4F84-872F-58128A999332}" dt="2021-11-18T09:11:56.400" v="1780" actId="478"/>
          <ac:picMkLst>
            <pc:docMk/>
            <pc:sldMk cId="2706385858" sldId="421"/>
            <ac:picMk id="2056" creationId="{F74CCA0B-64BF-4450-97E0-040FD7CB442A}"/>
          </ac:picMkLst>
        </pc:picChg>
      </pc:sldChg>
      <pc:sldChg chg="addSp delSp modSp add mod">
        <pc:chgData name="한다솜(Han Dasom)(dasom12)" userId="5ad55384-8d9b-42b1-a01f-2469a256355b" providerId="ADAL" clId="{01878AAA-B768-4F84-872F-58128A999332}" dt="2021-11-19T01:08:35.659" v="4908" actId="1076"/>
        <pc:sldMkLst>
          <pc:docMk/>
          <pc:sldMk cId="3760477681" sldId="422"/>
        </pc:sldMkLst>
        <pc:spChg chg="mod">
          <ac:chgData name="한다솜(Han Dasom)(dasom12)" userId="5ad55384-8d9b-42b1-a01f-2469a256355b" providerId="ADAL" clId="{01878AAA-B768-4F84-872F-58128A999332}" dt="2021-11-18T09:29:59.205" v="3888"/>
          <ac:spMkLst>
            <pc:docMk/>
            <pc:sldMk cId="3760477681" sldId="422"/>
            <ac:spMk id="9" creationId="{E267D9D1-BC49-4EB6-9E99-BAD492E4F97F}"/>
          </ac:spMkLst>
        </pc:spChg>
        <pc:spChg chg="del">
          <ac:chgData name="한다솜(Han Dasom)(dasom12)" userId="5ad55384-8d9b-42b1-a01f-2469a256355b" providerId="ADAL" clId="{01878AAA-B768-4F84-872F-58128A999332}" dt="2021-11-18T09:27:50.238" v="3792" actId="478"/>
          <ac:spMkLst>
            <pc:docMk/>
            <pc:sldMk cId="3760477681" sldId="422"/>
            <ac:spMk id="16" creationId="{C5956AB7-B73E-4068-A2C7-226D2CB37C66}"/>
          </ac:spMkLst>
        </pc:spChg>
        <pc:spChg chg="add mod ord">
          <ac:chgData name="한다솜(Han Dasom)(dasom12)" userId="5ad55384-8d9b-42b1-a01f-2469a256355b" providerId="ADAL" clId="{01878AAA-B768-4F84-872F-58128A999332}" dt="2021-11-19T00:48:18.001" v="4081" actId="14100"/>
          <ac:spMkLst>
            <pc:docMk/>
            <pc:sldMk cId="3760477681" sldId="422"/>
            <ac:spMk id="17" creationId="{1E7CD501-F4A8-4F38-87E5-92AC462D8C60}"/>
          </ac:spMkLst>
        </pc:spChg>
        <pc:spChg chg="del">
          <ac:chgData name="한다솜(Han Dasom)(dasom12)" userId="5ad55384-8d9b-42b1-a01f-2469a256355b" providerId="ADAL" clId="{01878AAA-B768-4F84-872F-58128A999332}" dt="2021-11-18T09:27:50.238" v="3792" actId="478"/>
          <ac:spMkLst>
            <pc:docMk/>
            <pc:sldMk cId="3760477681" sldId="422"/>
            <ac:spMk id="18" creationId="{25F3AED3-6E58-42DC-BA6C-1D813649901B}"/>
          </ac:spMkLst>
        </pc:spChg>
        <pc:spChg chg="add mod ord">
          <ac:chgData name="한다솜(Han Dasom)(dasom12)" userId="5ad55384-8d9b-42b1-a01f-2469a256355b" providerId="ADAL" clId="{01878AAA-B768-4F84-872F-58128A999332}" dt="2021-11-19T00:48:22.735" v="4082" actId="1076"/>
          <ac:spMkLst>
            <pc:docMk/>
            <pc:sldMk cId="3760477681" sldId="422"/>
            <ac:spMk id="19" creationId="{242917E1-2D59-4ED6-A7AC-5F6B240F27F8}"/>
          </ac:spMkLst>
        </pc:spChg>
        <pc:spChg chg="del">
          <ac:chgData name="한다솜(Han Dasom)(dasom12)" userId="5ad55384-8d9b-42b1-a01f-2469a256355b" providerId="ADAL" clId="{01878AAA-B768-4F84-872F-58128A999332}" dt="2021-11-18T09:27:50.238" v="3792" actId="478"/>
          <ac:spMkLst>
            <pc:docMk/>
            <pc:sldMk cId="3760477681" sldId="422"/>
            <ac:spMk id="20" creationId="{18203177-9625-4B2F-BA82-B331A6802B6A}"/>
          </ac:spMkLst>
        </pc:spChg>
        <pc:spChg chg="del">
          <ac:chgData name="한다솜(Han Dasom)(dasom12)" userId="5ad55384-8d9b-42b1-a01f-2469a256355b" providerId="ADAL" clId="{01878AAA-B768-4F84-872F-58128A999332}" dt="2021-11-18T09:27:50.238" v="3792" actId="478"/>
          <ac:spMkLst>
            <pc:docMk/>
            <pc:sldMk cId="3760477681" sldId="422"/>
            <ac:spMk id="21" creationId="{5BC59EAD-879D-4225-A636-AD0C2269AFE8}"/>
          </ac:spMkLst>
        </pc:spChg>
        <pc:spChg chg="del">
          <ac:chgData name="한다솜(Han Dasom)(dasom12)" userId="5ad55384-8d9b-42b1-a01f-2469a256355b" providerId="ADAL" clId="{01878AAA-B768-4F84-872F-58128A999332}" dt="2021-11-18T09:27:50.238" v="3792" actId="478"/>
          <ac:spMkLst>
            <pc:docMk/>
            <pc:sldMk cId="3760477681" sldId="422"/>
            <ac:spMk id="22" creationId="{44CFA952-5AFC-4119-8DCF-F51789EF3808}"/>
          </ac:spMkLst>
        </pc:spChg>
        <pc:spChg chg="del">
          <ac:chgData name="한다솜(Han Dasom)(dasom12)" userId="5ad55384-8d9b-42b1-a01f-2469a256355b" providerId="ADAL" clId="{01878AAA-B768-4F84-872F-58128A999332}" dt="2021-11-18T09:27:50.238" v="3792" actId="478"/>
          <ac:spMkLst>
            <pc:docMk/>
            <pc:sldMk cId="3760477681" sldId="422"/>
            <ac:spMk id="23" creationId="{ADEC957C-4111-4D29-9AE8-487142FD573E}"/>
          </ac:spMkLst>
        </pc:spChg>
        <pc:spChg chg="add mod ord">
          <ac:chgData name="한다솜(Han Dasom)(dasom12)" userId="5ad55384-8d9b-42b1-a01f-2469a256355b" providerId="ADAL" clId="{01878AAA-B768-4F84-872F-58128A999332}" dt="2021-11-19T00:52:18.827" v="4220" actId="12788"/>
          <ac:spMkLst>
            <pc:docMk/>
            <pc:sldMk cId="3760477681" sldId="422"/>
            <ac:spMk id="24" creationId="{2FB49492-381D-403A-8FB5-787E1BC2C097}"/>
          </ac:spMkLst>
        </pc:spChg>
        <pc:spChg chg="add mod ord">
          <ac:chgData name="한다솜(Han Dasom)(dasom12)" userId="5ad55384-8d9b-42b1-a01f-2469a256355b" providerId="ADAL" clId="{01878AAA-B768-4F84-872F-58128A999332}" dt="2021-11-19T00:49:51.639" v="4101" actId="12788"/>
          <ac:spMkLst>
            <pc:docMk/>
            <pc:sldMk cId="3760477681" sldId="422"/>
            <ac:spMk id="25" creationId="{EBE9B911-09D9-49E6-9694-22B564D2C0D7}"/>
          </ac:spMkLst>
        </pc:spChg>
        <pc:spChg chg="add mod">
          <ac:chgData name="한다솜(Han Dasom)(dasom12)" userId="5ad55384-8d9b-42b1-a01f-2469a256355b" providerId="ADAL" clId="{01878AAA-B768-4F84-872F-58128A999332}" dt="2021-11-19T00:52:23.733" v="4234" actId="1037"/>
          <ac:spMkLst>
            <pc:docMk/>
            <pc:sldMk cId="3760477681" sldId="422"/>
            <ac:spMk id="26" creationId="{72AEBD69-7257-4B2E-9C89-892A5FE3881C}"/>
          </ac:spMkLst>
        </pc:spChg>
        <pc:spChg chg="add mod">
          <ac:chgData name="한다솜(Han Dasom)(dasom12)" userId="5ad55384-8d9b-42b1-a01f-2469a256355b" providerId="ADAL" clId="{01878AAA-B768-4F84-872F-58128A999332}" dt="2021-11-19T00:49:56.010" v="4113" actId="1038"/>
          <ac:spMkLst>
            <pc:docMk/>
            <pc:sldMk cId="3760477681" sldId="422"/>
            <ac:spMk id="27" creationId="{A175E47B-BE40-4CC2-A253-4D35DDC3F28D}"/>
          </ac:spMkLst>
        </pc:spChg>
        <pc:spChg chg="del">
          <ac:chgData name="한다솜(Han Dasom)(dasom12)" userId="5ad55384-8d9b-42b1-a01f-2469a256355b" providerId="ADAL" clId="{01878AAA-B768-4F84-872F-58128A999332}" dt="2021-11-18T09:27:50.238" v="3792" actId="478"/>
          <ac:spMkLst>
            <pc:docMk/>
            <pc:sldMk cId="3760477681" sldId="422"/>
            <ac:spMk id="28" creationId="{DF68D6A8-609A-4D10-B0C3-BB819D5CAAAD}"/>
          </ac:spMkLst>
        </pc:spChg>
        <pc:spChg chg="del">
          <ac:chgData name="한다솜(Han Dasom)(dasom12)" userId="5ad55384-8d9b-42b1-a01f-2469a256355b" providerId="ADAL" clId="{01878AAA-B768-4F84-872F-58128A999332}" dt="2021-11-18T09:27:50.238" v="3792" actId="478"/>
          <ac:spMkLst>
            <pc:docMk/>
            <pc:sldMk cId="3760477681" sldId="422"/>
            <ac:spMk id="29" creationId="{224BD3AF-6E82-406D-A347-20E08BC8E0CB}"/>
          </ac:spMkLst>
        </pc:spChg>
        <pc:spChg chg="del">
          <ac:chgData name="한다솜(Han Dasom)(dasom12)" userId="5ad55384-8d9b-42b1-a01f-2469a256355b" providerId="ADAL" clId="{01878AAA-B768-4F84-872F-58128A999332}" dt="2021-11-18T09:27:50.238" v="3792" actId="478"/>
          <ac:spMkLst>
            <pc:docMk/>
            <pc:sldMk cId="3760477681" sldId="422"/>
            <ac:spMk id="30" creationId="{1AB46176-ADB4-4C2C-B2D9-B7770C9CB8D0}"/>
          </ac:spMkLst>
        </pc:spChg>
        <pc:spChg chg="add mod">
          <ac:chgData name="한다솜(Han Dasom)(dasom12)" userId="5ad55384-8d9b-42b1-a01f-2469a256355b" providerId="ADAL" clId="{01878AAA-B768-4F84-872F-58128A999332}" dt="2021-11-19T01:08:35.659" v="4908" actId="1076"/>
          <ac:spMkLst>
            <pc:docMk/>
            <pc:sldMk cId="3760477681" sldId="422"/>
            <ac:spMk id="31" creationId="{E380DAD3-7733-4F9E-AA2B-0D5075D8328A}"/>
          </ac:spMkLst>
        </pc:spChg>
        <pc:spChg chg="add mod">
          <ac:chgData name="한다솜(Han Dasom)(dasom12)" userId="5ad55384-8d9b-42b1-a01f-2469a256355b" providerId="ADAL" clId="{01878AAA-B768-4F84-872F-58128A999332}" dt="2021-11-19T00:53:24.902" v="4286" actId="1076"/>
          <ac:spMkLst>
            <pc:docMk/>
            <pc:sldMk cId="3760477681" sldId="422"/>
            <ac:spMk id="32" creationId="{4C5AE710-1666-4297-8122-9700F0EB9D0D}"/>
          </ac:spMkLst>
        </pc:spChg>
        <pc:spChg chg="add mod">
          <ac:chgData name="한다솜(Han Dasom)(dasom12)" userId="5ad55384-8d9b-42b1-a01f-2469a256355b" providerId="ADAL" clId="{01878AAA-B768-4F84-872F-58128A999332}" dt="2021-11-19T00:53:27.692" v="4287" actId="1076"/>
          <ac:spMkLst>
            <pc:docMk/>
            <pc:sldMk cId="3760477681" sldId="422"/>
            <ac:spMk id="33" creationId="{996FA8D7-99E6-4D26-9B19-7F0400CE7332}"/>
          </ac:spMkLst>
        </pc:spChg>
        <pc:spChg chg="add mod">
          <ac:chgData name="한다솜(Han Dasom)(dasom12)" userId="5ad55384-8d9b-42b1-a01f-2469a256355b" providerId="ADAL" clId="{01878AAA-B768-4F84-872F-58128A999332}" dt="2021-11-19T00:53:39.550" v="4289" actId="207"/>
          <ac:spMkLst>
            <pc:docMk/>
            <pc:sldMk cId="3760477681" sldId="422"/>
            <ac:spMk id="34" creationId="{36F27989-38B4-475E-ACBF-F8A4D53C8D6F}"/>
          </ac:spMkLst>
        </pc:spChg>
        <pc:spChg chg="del mod">
          <ac:chgData name="한다솜(Han Dasom)(dasom12)" userId="5ad55384-8d9b-42b1-a01f-2469a256355b" providerId="ADAL" clId="{01878AAA-B768-4F84-872F-58128A999332}" dt="2021-11-19T01:02:00.105" v="4839" actId="478"/>
          <ac:spMkLst>
            <pc:docMk/>
            <pc:sldMk cId="3760477681" sldId="422"/>
            <ac:spMk id="39" creationId="{220DB939-4B2A-413D-BB2E-18276B46E725}"/>
          </ac:spMkLst>
        </pc:spChg>
        <pc:grpChg chg="add mod">
          <ac:chgData name="한다솜(Han Dasom)(dasom12)" userId="5ad55384-8d9b-42b1-a01f-2469a256355b" providerId="ADAL" clId="{01878AAA-B768-4F84-872F-58128A999332}" dt="2021-11-19T00:52:26.184" v="4235" actId="12788"/>
          <ac:grpSpMkLst>
            <pc:docMk/>
            <pc:sldMk cId="3760477681" sldId="422"/>
            <ac:grpSpMk id="4" creationId="{0AE40DD8-1451-411C-8DAC-1BC043A49C94}"/>
          </ac:grpSpMkLst>
        </pc:grpChg>
        <pc:grpChg chg="add del mod">
          <ac:chgData name="한다솜(Han Dasom)(dasom12)" userId="5ad55384-8d9b-42b1-a01f-2469a256355b" providerId="ADAL" clId="{01878AAA-B768-4F84-872F-58128A999332}" dt="2021-11-19T00:53:58.130" v="4310" actId="478"/>
          <ac:grpSpMkLst>
            <pc:docMk/>
            <pc:sldMk cId="3760477681" sldId="422"/>
            <ac:grpSpMk id="38" creationId="{EAA87F55-1905-41EB-95ED-C174BF7476B4}"/>
          </ac:grpSpMkLst>
        </pc:grpChg>
        <pc:picChg chg="del mod">
          <ac:chgData name="한다솜(Han Dasom)(dasom12)" userId="5ad55384-8d9b-42b1-a01f-2469a256355b" providerId="ADAL" clId="{01878AAA-B768-4F84-872F-58128A999332}" dt="2021-11-19T00:53:58.130" v="4310" actId="478"/>
          <ac:picMkLst>
            <pc:docMk/>
            <pc:sldMk cId="3760477681" sldId="422"/>
            <ac:picMk id="40" creationId="{6C45A9B7-EADA-41DD-AE3B-81513353C25D}"/>
          </ac:picMkLst>
        </pc:picChg>
        <pc:cxnChg chg="add del mod">
          <ac:chgData name="한다솜(Han Dasom)(dasom12)" userId="5ad55384-8d9b-42b1-a01f-2469a256355b" providerId="ADAL" clId="{01878AAA-B768-4F84-872F-58128A999332}" dt="2021-11-18T09:29:50.081" v="3870" actId="478"/>
          <ac:cxnSpMkLst>
            <pc:docMk/>
            <pc:sldMk cId="3760477681" sldId="422"/>
            <ac:cxnSpMk id="3" creationId="{6E6DD6FF-1951-4B5D-8A90-6CF2DD9C0CCA}"/>
          </ac:cxnSpMkLst>
        </pc:cxnChg>
        <pc:cxnChg chg="add del mod">
          <ac:chgData name="한다솜(Han Dasom)(dasom12)" userId="5ad55384-8d9b-42b1-a01f-2469a256355b" providerId="ADAL" clId="{01878AAA-B768-4F84-872F-58128A999332}" dt="2021-11-19T00:53:15.431" v="4283" actId="478"/>
          <ac:cxnSpMkLst>
            <pc:docMk/>
            <pc:sldMk cId="3760477681" sldId="422"/>
            <ac:cxnSpMk id="7" creationId="{D60163BA-315F-46B2-A240-16239D77DAD7}"/>
          </ac:cxnSpMkLst>
        </pc:cxnChg>
        <pc:cxnChg chg="add del mod">
          <ac:chgData name="한다솜(Han Dasom)(dasom12)" userId="5ad55384-8d9b-42b1-a01f-2469a256355b" providerId="ADAL" clId="{01878AAA-B768-4F84-872F-58128A999332}" dt="2021-11-19T00:53:15.431" v="4283" actId="478"/>
          <ac:cxnSpMkLst>
            <pc:docMk/>
            <pc:sldMk cId="3760477681" sldId="422"/>
            <ac:cxnSpMk id="12" creationId="{F99F49B9-89AF-4576-A271-EA8EBD7BB8AC}"/>
          </ac:cxnSpMkLst>
        </pc:cxnChg>
        <pc:cxnChg chg="add del mod">
          <ac:chgData name="한다솜(Han Dasom)(dasom12)" userId="5ad55384-8d9b-42b1-a01f-2469a256355b" providerId="ADAL" clId="{01878AAA-B768-4F84-872F-58128A999332}" dt="2021-11-18T09:29:50.081" v="3870" actId="478"/>
          <ac:cxnSpMkLst>
            <pc:docMk/>
            <pc:sldMk cId="3760477681" sldId="422"/>
            <ac:cxnSpMk id="15" creationId="{657B3814-3061-434A-B454-AD584A8477DF}"/>
          </ac:cxnSpMkLst>
        </pc:cxnChg>
        <pc:cxnChg chg="add del mod">
          <ac:chgData name="한다솜(Han Dasom)(dasom12)" userId="5ad55384-8d9b-42b1-a01f-2469a256355b" providerId="ADAL" clId="{01878AAA-B768-4F84-872F-58128A999332}" dt="2021-11-19T00:53:15.431" v="4283" actId="478"/>
          <ac:cxnSpMkLst>
            <pc:docMk/>
            <pc:sldMk cId="3760477681" sldId="422"/>
            <ac:cxnSpMk id="35" creationId="{2630B8C4-6A39-473E-B7EE-BF076A4F7E69}"/>
          </ac:cxnSpMkLst>
        </pc:cxnChg>
        <pc:cxnChg chg="add del mod">
          <ac:chgData name="한다솜(Han Dasom)(dasom12)" userId="5ad55384-8d9b-42b1-a01f-2469a256355b" providerId="ADAL" clId="{01878AAA-B768-4F84-872F-58128A999332}" dt="2021-11-19T00:52:08.390" v="4218" actId="478"/>
          <ac:cxnSpMkLst>
            <pc:docMk/>
            <pc:sldMk cId="3760477681" sldId="422"/>
            <ac:cxnSpMk id="36" creationId="{94DF8396-BAB5-44E8-9694-015DC61CD72A}"/>
          </ac:cxnSpMkLst>
        </pc:cxnChg>
        <pc:cxnChg chg="add mod">
          <ac:chgData name="한다솜(Han Dasom)(dasom12)" userId="5ad55384-8d9b-42b1-a01f-2469a256355b" providerId="ADAL" clId="{01878AAA-B768-4F84-872F-58128A999332}" dt="2021-11-19T01:08:31.768" v="4906" actId="208"/>
          <ac:cxnSpMkLst>
            <pc:docMk/>
            <pc:sldMk cId="3760477681" sldId="422"/>
            <ac:cxnSpMk id="42" creationId="{FFDF727B-6ED1-4E08-B843-8356BEC0852E}"/>
          </ac:cxnSpMkLst>
        </pc:cxnChg>
      </pc:sldChg>
    </pc:docChg>
  </pc:docChgLst>
  <pc:docChgLst>
    <pc:chgData name="김다은(Kim Daeun)(dekim)" userId="b6691c31-fb45-4e45-8040-58eb86e45def" providerId="ADAL" clId="{8E67594B-F36B-4867-8102-405BED60F638}"/>
    <pc:docChg chg="undo custSel modSld">
      <pc:chgData name="김다은(Kim Daeun)(dekim)" userId="b6691c31-fb45-4e45-8040-58eb86e45def" providerId="ADAL" clId="{8E67594B-F36B-4867-8102-405BED60F638}" dt="2021-11-18T08:01:14.927" v="3" actId="2084"/>
      <pc:docMkLst>
        <pc:docMk/>
      </pc:docMkLst>
      <pc:sldChg chg="modSp mod">
        <pc:chgData name="김다은(Kim Daeun)(dekim)" userId="b6691c31-fb45-4e45-8040-58eb86e45def" providerId="ADAL" clId="{8E67594B-F36B-4867-8102-405BED60F638}" dt="2021-11-18T08:01:14.927" v="3" actId="2084"/>
        <pc:sldMkLst>
          <pc:docMk/>
          <pc:sldMk cId="4018656786" sldId="371"/>
        </pc:sldMkLst>
        <pc:graphicFrameChg chg="modGraphic">
          <ac:chgData name="김다은(Kim Daeun)(dekim)" userId="b6691c31-fb45-4e45-8040-58eb86e45def" providerId="ADAL" clId="{8E67594B-F36B-4867-8102-405BED60F638}" dt="2021-11-18T08:01:14.927" v="3" actId="2084"/>
          <ac:graphicFrameMkLst>
            <pc:docMk/>
            <pc:sldMk cId="4018656786" sldId="371"/>
            <ac:graphicFrameMk id="6" creationId="{B456DFD0-888A-41F3-9F28-B9CA6FF01FB7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11.wav>
</file>

<file path=ppt/media/media12.wav>
</file>

<file path=ppt/media/media13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73AA08-8D46-4044-9BCC-CD18B54DF159}" type="datetimeFigureOut">
              <a:rPr lang="ko-KR" altLang="en-US" smtClean="0"/>
              <a:t>2021-12-16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666B5-1B66-4EC2-9BC4-3FDD7064447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87508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2896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6591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8110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43311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354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709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1963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0529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714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0031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9708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140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666B5-1B66-4EC2-9BC4-3FDD7064447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93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A58BBC9-6567-4900-A7B8-6A5F812673F1}"/>
              </a:ext>
            </a:extLst>
          </p:cNvPr>
          <p:cNvSpPr/>
          <p:nvPr userDrawn="1"/>
        </p:nvSpPr>
        <p:spPr>
          <a:xfrm>
            <a:off x="0" y="6422758"/>
            <a:ext cx="12192000" cy="435241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943BA8-9805-4B63-BB80-8D898BDECAA1}"/>
              </a:ext>
            </a:extLst>
          </p:cNvPr>
          <p:cNvSpPr txBox="1"/>
          <p:nvPr userDrawn="1"/>
        </p:nvSpPr>
        <p:spPr>
          <a:xfrm>
            <a:off x="5919669" y="6544678"/>
            <a:ext cx="352662" cy="19139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20000"/>
              </a:lnSpc>
            </a:pPr>
            <a:fld id="{E8C84239-5931-4F27-8BC6-C9608D7267A0}" type="slidenum">
              <a:rPr lang="ko-KR" altLang="en-US" sz="1100" i="1" smtClean="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‹#›</a:t>
            </a:fld>
            <a:endParaRPr lang="ko-KR" altLang="en-US" sz="1100" i="1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EE624C-1CBB-4E78-8AC4-D78993C6E310}"/>
              </a:ext>
            </a:extLst>
          </p:cNvPr>
          <p:cNvSpPr txBox="1"/>
          <p:nvPr userDrawn="1"/>
        </p:nvSpPr>
        <p:spPr>
          <a:xfrm>
            <a:off x="11310241" y="6552149"/>
            <a:ext cx="610102" cy="17870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marL="0" algn="r" defTabSz="914377" rtl="0" eaLnBrk="1" latinLnBrk="1" hangingPunct="1">
              <a:lnSpc>
                <a:spcPct val="110000"/>
              </a:lnSpc>
            </a:pPr>
            <a:r>
              <a:rPr lang="en-US" altLang="ko-KR" sz="1100" kern="1200" spc="-8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|</a:t>
            </a:r>
            <a:r>
              <a:rPr lang="en-US" altLang="ko-KR" sz="1100" kern="1200" spc="-8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A1EF2B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 </a:t>
            </a:r>
            <a:r>
              <a:rPr lang="en-US" altLang="ko-KR" sz="1100" kern="1200" spc="-8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CC BY 4.0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DD4DBBA-0C29-43ED-A377-50B54006914C}"/>
              </a:ext>
            </a:extLst>
          </p:cNvPr>
          <p:cNvSpPr/>
          <p:nvPr userDrawn="1"/>
        </p:nvSpPr>
        <p:spPr>
          <a:xfrm>
            <a:off x="0" y="1"/>
            <a:ext cx="12192000" cy="682150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4E4F9D-052D-4615-AAE9-77DF3703DC08}"/>
              </a:ext>
            </a:extLst>
          </p:cNvPr>
          <p:cNvSpPr txBox="1"/>
          <p:nvPr userDrawn="1"/>
        </p:nvSpPr>
        <p:spPr>
          <a:xfrm>
            <a:off x="341586" y="6553423"/>
            <a:ext cx="2989601" cy="178703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pPr marL="0" algn="l" defTabSz="914377" rtl="0" eaLnBrk="1" latinLnBrk="1" hangingPunct="1">
              <a:lnSpc>
                <a:spcPct val="110000"/>
              </a:lnSpc>
            </a:pPr>
            <a:r>
              <a:rPr lang="en-US" altLang="ko-KR" sz="1100" kern="1200" spc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© NCSOFT Corporation. All Rights Reserved.</a:t>
            </a:r>
            <a:r>
              <a:rPr lang="ko-KR" altLang="en-US" sz="1100" kern="1200" spc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BCFF7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 </a:t>
            </a:r>
            <a:r>
              <a:rPr lang="en-US" altLang="ko-KR" sz="1100" kern="1200" spc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723515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56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387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6" Type="http://schemas.openxmlformats.org/officeDocument/2006/relationships/hyperlink" Target="https://monetize.substack.com/p/open-source-eras" TargetMode="Externa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4.png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Relationship Id="rId9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wav"/><Relationship Id="rId1" Type="http://schemas.microsoft.com/office/2007/relationships/media" Target="../media/media12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wav"/><Relationship Id="rId1" Type="http://schemas.microsoft.com/office/2007/relationships/media" Target="../media/media13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jpeg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3.png"/><Relationship Id="rId5" Type="http://schemas.openxmlformats.org/officeDocument/2006/relationships/hyperlink" Target="https://www.woowahan.com/#/fonts" TargetMode="External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9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E77921-413A-4B0F-90BC-F341CE69D0F6}"/>
              </a:ext>
            </a:extLst>
          </p:cNvPr>
          <p:cNvSpPr txBox="1"/>
          <p:nvPr/>
        </p:nvSpPr>
        <p:spPr>
          <a:xfrm>
            <a:off x="1758847" y="1104063"/>
            <a:ext cx="8694560" cy="717376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CCL(Creative Commons License)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이미지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사진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문서와 같은 자신의 창작물에 대하여 </a:t>
            </a:r>
            <a:endParaRPr lang="en-US" altLang="ko-KR" sz="20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일정한 조건 하에 다른 사람의 자유로운 이용을 허락하는 라이선스입니다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endParaRPr lang="en-US" altLang="ko-KR" sz="20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rgbClr val="6699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9E564BB-9237-4E6A-BC94-E6698B9B52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336" t="50000" r="1404" b="4697"/>
          <a:stretch/>
        </p:blipFill>
        <p:spPr>
          <a:xfrm>
            <a:off x="1790020" y="2285999"/>
            <a:ext cx="8623155" cy="3605646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8F50B980-D88D-4383-8611-F87A9CA8ECE7}"/>
              </a:ext>
            </a:extLst>
          </p:cNvPr>
          <p:cNvSpPr/>
          <p:nvPr/>
        </p:nvSpPr>
        <p:spPr>
          <a:xfrm>
            <a:off x="2463899" y="5516545"/>
            <a:ext cx="2469842" cy="18080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D81353-EA75-4294-8074-74DA7938A4C4}"/>
              </a:ext>
            </a:extLst>
          </p:cNvPr>
          <p:cNvSpPr txBox="1"/>
          <p:nvPr/>
        </p:nvSpPr>
        <p:spPr>
          <a:xfrm>
            <a:off x="340793" y="6096604"/>
            <a:ext cx="1376980" cy="20884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 </a:t>
            </a:r>
            <a:r>
              <a:rPr lang="ko-KR" altLang="en-US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이미지 출처</a:t>
            </a: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위키백과</a:t>
            </a: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]</a:t>
            </a:r>
            <a:endParaRPr lang="en-US" altLang="ko-KR" sz="12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rgbClr val="6699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7" name="표 2">
            <a:extLst>
              <a:ext uri="{FF2B5EF4-FFF2-40B4-BE49-F238E27FC236}">
                <a16:creationId xmlns:a16="http://schemas.microsoft.com/office/drawing/2014/main" id="{BEFB9FD5-DF2D-4666-BD6E-DCE869527A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580296"/>
              </p:ext>
            </p:extLst>
          </p:nvPr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pic>
        <p:nvPicPr>
          <p:cNvPr id="4" name="34페이지">
            <a:hlinkClick r:id="" action="ppaction://media"/>
            <a:extLst>
              <a:ext uri="{FF2B5EF4-FFF2-40B4-BE49-F238E27FC236}">
                <a16:creationId xmlns:a16="http://schemas.microsoft.com/office/drawing/2014/main" id="{B51BC0A0-5BAD-401B-872A-F2F4A6922D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663575" y="32131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85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2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03CDDE5-CB05-409A-B156-0E2DF9D1C218}"/>
              </a:ext>
            </a:extLst>
          </p:cNvPr>
          <p:cNvSpPr txBox="1"/>
          <p:nvPr/>
        </p:nvSpPr>
        <p:spPr>
          <a:xfrm>
            <a:off x="1205008" y="1104063"/>
            <a:ext cx="9802363" cy="1086708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2020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년대에 들어서 오픈소스에는 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“Shared Source Software”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라는 개념이 등장했습니다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클라우드 업체들이 오픈소스를 이용해서 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SaaS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형태로 서비스를 제공하고 많은 수익을 가져가는 대신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오픈소스 커뮤니티에는 기여하지 않는 것에 대한 비판에서 출발한 개념입니다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20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EC4B663-6D7B-4F8B-9D94-311746FCB1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3151" y="2580800"/>
            <a:ext cx="8041196" cy="3142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C6518E-9716-47AA-B6AA-1BA094E7B059}"/>
              </a:ext>
            </a:extLst>
          </p:cNvPr>
          <p:cNvSpPr txBox="1"/>
          <p:nvPr/>
        </p:nvSpPr>
        <p:spPr>
          <a:xfrm>
            <a:off x="340793" y="6096604"/>
            <a:ext cx="4046557" cy="20884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 </a:t>
            </a:r>
            <a:r>
              <a:rPr lang="ko-KR" altLang="en-US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이미지 출처</a:t>
            </a: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6"/>
              </a:rPr>
              <a:t>https://monetize.substack.com/p/open-source-eras</a:t>
            </a: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]</a:t>
            </a:r>
            <a:endParaRPr lang="en-US" altLang="ko-KR" sz="12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rgbClr val="6699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6" name="표 2">
            <a:extLst>
              <a:ext uri="{FF2B5EF4-FFF2-40B4-BE49-F238E27FC236}">
                <a16:creationId xmlns:a16="http://schemas.microsoft.com/office/drawing/2014/main" id="{B03CB3E9-1CEB-4C83-A032-FFEF3E81E5CC}"/>
              </a:ext>
            </a:extLst>
          </p:cNvPr>
          <p:cNvGraphicFramePr>
            <a:graphicFrameLocks noGrp="1"/>
          </p:cNvGraphicFramePr>
          <p:nvPr/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pic>
        <p:nvPicPr>
          <p:cNvPr id="2" name="43페이지">
            <a:hlinkClick r:id="" action="ppaction://media"/>
            <a:extLst>
              <a:ext uri="{FF2B5EF4-FFF2-40B4-BE49-F238E27FC236}">
                <a16:creationId xmlns:a16="http://schemas.microsoft.com/office/drawing/2014/main" id="{469054E2-80F0-4129-B8EF-58C2FD18CA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511175" y="323532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34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B3FA63D0-D552-4985-A3CF-F4261C7EF2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604530"/>
              </p:ext>
            </p:extLst>
          </p:nvPr>
        </p:nvGraphicFramePr>
        <p:xfrm>
          <a:off x="690867" y="2402030"/>
          <a:ext cx="10816625" cy="349869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30185">
                  <a:extLst>
                    <a:ext uri="{9D8B030D-6E8A-4147-A177-3AD203B41FA5}">
                      <a16:colId xmlns:a16="http://schemas.microsoft.com/office/drawing/2014/main" val="822890880"/>
                    </a:ext>
                  </a:extLst>
                </a:gridCol>
                <a:gridCol w="2421610">
                  <a:extLst>
                    <a:ext uri="{9D8B030D-6E8A-4147-A177-3AD203B41FA5}">
                      <a16:colId xmlns:a16="http://schemas.microsoft.com/office/drawing/2014/main" val="1564415693"/>
                    </a:ext>
                  </a:extLst>
                </a:gridCol>
                <a:gridCol w="2421610">
                  <a:extLst>
                    <a:ext uri="{9D8B030D-6E8A-4147-A177-3AD203B41FA5}">
                      <a16:colId xmlns:a16="http://schemas.microsoft.com/office/drawing/2014/main" val="3765797883"/>
                    </a:ext>
                  </a:extLst>
                </a:gridCol>
                <a:gridCol w="2421610">
                  <a:extLst>
                    <a:ext uri="{9D8B030D-6E8A-4147-A177-3AD203B41FA5}">
                      <a16:colId xmlns:a16="http://schemas.microsoft.com/office/drawing/2014/main" val="2574443007"/>
                    </a:ext>
                  </a:extLst>
                </a:gridCol>
                <a:gridCol w="2421610">
                  <a:extLst>
                    <a:ext uri="{9D8B030D-6E8A-4147-A177-3AD203B41FA5}">
                      <a16:colId xmlns:a16="http://schemas.microsoft.com/office/drawing/2014/main" val="3301508375"/>
                    </a:ext>
                  </a:extLst>
                </a:gridCol>
              </a:tblGrid>
              <a:tr h="3423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구분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Mongo</a:t>
                      </a: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DB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Sentry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Elasticsearch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Grafana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5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563247"/>
                  </a:ext>
                </a:extLst>
              </a:tr>
              <a:tr h="1548621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오픈소스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195263" algn="l" latinLnBrk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ko-KR" altLang="ko-KR" sz="1400" b="1" spc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굴림" panose="020B0600000101010101" pitchFamily="50" charset="-127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775930"/>
                  </a:ext>
                </a:extLst>
              </a:tr>
              <a:tr h="369376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변경 전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AGPL 3.0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BSD 3-Clause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Apache License 2.0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Apache License 2.0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8491375"/>
                  </a:ext>
                </a:extLst>
              </a:tr>
              <a:tr h="868938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6699FF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변경 후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rgbClr val="6699FF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6699FF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Server Side Public License 1.0</a:t>
                      </a: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6699FF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Business Source License 1.1</a:t>
                      </a: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6699FF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Dual License</a:t>
                      </a: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6699FF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Server Side Public License 1.0</a:t>
                      </a: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6699FF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Elastic License 2.0</a:t>
                      </a: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6699FF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AGPL 3.0</a:t>
                      </a: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2768049"/>
                  </a:ext>
                </a:extLst>
              </a:tr>
              <a:tr h="369376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변경 시기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2018</a:t>
                      </a: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년 </a:t>
                      </a: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10</a:t>
                      </a: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월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2019</a:t>
                      </a: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년 </a:t>
                      </a: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11</a:t>
                      </a: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월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2021</a:t>
                      </a: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년 </a:t>
                      </a: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월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400" b="0" i="0" u="none" strike="noStrike" kern="1200" cap="none" spc="-100" normalizeH="0" baseline="0" noProof="0">
                          <a:ln>
                            <a:solidFill>
                              <a:prstClr val="black">
                                <a:alpha val="0"/>
                              </a:prstClr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2021</a:t>
                      </a:r>
                      <a:r>
                        <a:rPr kumimoji="0" lang="ko-KR" altLang="en-US" sz="1400" b="0" i="0" u="none" strike="noStrike" kern="1200" cap="none" spc="-100" normalizeH="0" baseline="0" noProof="0">
                          <a:ln>
                            <a:solidFill>
                              <a:prstClr val="black">
                                <a:alpha val="0"/>
                              </a:prstClr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년 </a:t>
                      </a:r>
                      <a:r>
                        <a:rPr kumimoji="0" lang="en-US" altLang="ko-KR" sz="1400" b="0" i="0" u="none" strike="noStrike" kern="1200" cap="none" spc="-100" normalizeH="0" baseline="0" noProof="0">
                          <a:ln>
                            <a:solidFill>
                              <a:prstClr val="black">
                                <a:alpha val="0"/>
                              </a:prstClr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kumimoji="0" lang="ko-KR" altLang="en-US" sz="1400" b="0" i="0" u="none" strike="noStrike" kern="1200" cap="none" spc="-100" normalizeH="0" baseline="0" noProof="0">
                          <a:ln>
                            <a:solidFill>
                              <a:prstClr val="black">
                                <a:alpha val="0"/>
                              </a:prstClr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월</a:t>
                      </a: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868793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F2A820F-97D7-42B8-9E53-164B55F4F0DF}"/>
              </a:ext>
            </a:extLst>
          </p:cNvPr>
          <p:cNvSpPr txBox="1"/>
          <p:nvPr/>
        </p:nvSpPr>
        <p:spPr>
          <a:xfrm>
            <a:off x="2608422" y="1104063"/>
            <a:ext cx="6995505" cy="1086708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그래서 주로 서비스 인프라에서 많이 사용되는 오픈소스들의 라이선스가</a:t>
            </a:r>
            <a:endParaRPr lang="en-US" altLang="ko-KR" sz="20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소스코드 사용은 가능하지만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상용 목적으로는 사용을 제한하는 </a:t>
            </a:r>
            <a:endParaRPr lang="en-US" altLang="ko-KR" sz="20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Shared Source Software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형태의 라이선스로 변경되고 있습니다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aphicFrame>
        <p:nvGraphicFramePr>
          <p:cNvPr id="5" name="표 2">
            <a:extLst>
              <a:ext uri="{FF2B5EF4-FFF2-40B4-BE49-F238E27FC236}">
                <a16:creationId xmlns:a16="http://schemas.microsoft.com/office/drawing/2014/main" id="{7F71983F-8E78-497F-923E-65F31C0F839A}"/>
              </a:ext>
            </a:extLst>
          </p:cNvPr>
          <p:cNvGraphicFramePr>
            <a:graphicFrameLocks noGrp="1"/>
          </p:cNvGraphicFramePr>
          <p:nvPr/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grpSp>
        <p:nvGrpSpPr>
          <p:cNvPr id="6" name="그룹 5">
            <a:extLst>
              <a:ext uri="{FF2B5EF4-FFF2-40B4-BE49-F238E27FC236}">
                <a16:creationId xmlns:a16="http://schemas.microsoft.com/office/drawing/2014/main" id="{DED0CDB2-7555-465C-8869-4DFDF1828085}"/>
              </a:ext>
            </a:extLst>
          </p:cNvPr>
          <p:cNvGrpSpPr/>
          <p:nvPr/>
        </p:nvGrpSpPr>
        <p:grpSpPr>
          <a:xfrm>
            <a:off x="2090357" y="2866312"/>
            <a:ext cx="1890698" cy="1321556"/>
            <a:chOff x="1214703" y="2726827"/>
            <a:chExt cx="1890698" cy="1321556"/>
          </a:xfrm>
        </p:grpSpPr>
        <p:sp>
          <p:nvSpPr>
            <p:cNvPr id="7" name="모서리가 둥근 직사각형 1">
              <a:extLst>
                <a:ext uri="{FF2B5EF4-FFF2-40B4-BE49-F238E27FC236}">
                  <a16:creationId xmlns:a16="http://schemas.microsoft.com/office/drawing/2014/main" id="{CBF09A74-DB85-41A9-AF0A-84C59F5D8AC4}"/>
                </a:ext>
              </a:extLst>
            </p:cNvPr>
            <p:cNvSpPr/>
            <p:nvPr/>
          </p:nvSpPr>
          <p:spPr>
            <a:xfrm>
              <a:off x="1214703" y="2726827"/>
              <a:ext cx="1890698" cy="132155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8" name="Picture 2" descr="Mongoose 사용하기">
              <a:extLst>
                <a:ext uri="{FF2B5EF4-FFF2-40B4-BE49-F238E27FC236}">
                  <a16:creationId xmlns:a16="http://schemas.microsoft.com/office/drawing/2014/main" id="{F6AD1981-BB6A-416C-A55C-1B1B2E3B91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7759" y="3140174"/>
              <a:ext cx="1484586" cy="4948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B2F54FF-C37E-449C-A868-8792D8BECC49}"/>
              </a:ext>
            </a:extLst>
          </p:cNvPr>
          <p:cNvGrpSpPr/>
          <p:nvPr/>
        </p:nvGrpSpPr>
        <p:grpSpPr>
          <a:xfrm>
            <a:off x="6919522" y="2866312"/>
            <a:ext cx="1890698" cy="1321556"/>
            <a:chOff x="6548353" y="2726827"/>
            <a:chExt cx="1890698" cy="1321556"/>
          </a:xfrm>
        </p:grpSpPr>
        <p:sp>
          <p:nvSpPr>
            <p:cNvPr id="13" name="모서리가 둥근 직사각형 1">
              <a:extLst>
                <a:ext uri="{FF2B5EF4-FFF2-40B4-BE49-F238E27FC236}">
                  <a16:creationId xmlns:a16="http://schemas.microsoft.com/office/drawing/2014/main" id="{981D0EFA-040D-43B0-B1F7-37DD4E850F54}"/>
                </a:ext>
              </a:extLst>
            </p:cNvPr>
            <p:cNvSpPr/>
            <p:nvPr/>
          </p:nvSpPr>
          <p:spPr>
            <a:xfrm>
              <a:off x="6548353" y="2726827"/>
              <a:ext cx="1890698" cy="132155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14" name="Picture 6" descr="Elastic Search 설정">
              <a:extLst>
                <a:ext uri="{FF2B5EF4-FFF2-40B4-BE49-F238E27FC236}">
                  <a16:creationId xmlns:a16="http://schemas.microsoft.com/office/drawing/2014/main" id="{8E622AB4-A433-4A6C-A7FA-3346A74EBA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94678" y="3149136"/>
              <a:ext cx="1398048" cy="4769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240D878E-0FA2-477A-B01E-64A4CCD364A3}"/>
              </a:ext>
            </a:extLst>
          </p:cNvPr>
          <p:cNvGrpSpPr/>
          <p:nvPr/>
        </p:nvGrpSpPr>
        <p:grpSpPr>
          <a:xfrm>
            <a:off x="9396102" y="2866312"/>
            <a:ext cx="1890698" cy="1321556"/>
            <a:chOff x="9215178" y="2726827"/>
            <a:chExt cx="1890698" cy="1321556"/>
          </a:xfrm>
        </p:grpSpPr>
        <p:sp>
          <p:nvSpPr>
            <p:cNvPr id="16" name="모서리가 둥근 직사각형 1">
              <a:extLst>
                <a:ext uri="{FF2B5EF4-FFF2-40B4-BE49-F238E27FC236}">
                  <a16:creationId xmlns:a16="http://schemas.microsoft.com/office/drawing/2014/main" id="{32F84C8B-4280-485D-92E1-68E587DD2CE7}"/>
                </a:ext>
              </a:extLst>
            </p:cNvPr>
            <p:cNvSpPr/>
            <p:nvPr/>
          </p:nvSpPr>
          <p:spPr>
            <a:xfrm>
              <a:off x="9215178" y="2726827"/>
              <a:ext cx="1890698" cy="132155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17" name="Picture 8" descr="Grafana, 로고 무료 아이콘 의 Vector Logo">
              <a:extLst>
                <a:ext uri="{FF2B5EF4-FFF2-40B4-BE49-F238E27FC236}">
                  <a16:creationId xmlns:a16="http://schemas.microsoft.com/office/drawing/2014/main" id="{EBB7CD1D-F70D-45B6-AF51-00255F0053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24761" y="2969722"/>
              <a:ext cx="1671533" cy="8357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FB9BCF65-F906-4BBB-B77E-48AFDBFF9594}"/>
              </a:ext>
            </a:extLst>
          </p:cNvPr>
          <p:cNvGrpSpPr/>
          <p:nvPr/>
        </p:nvGrpSpPr>
        <p:grpSpPr>
          <a:xfrm>
            <a:off x="4518862" y="2866312"/>
            <a:ext cx="1890698" cy="1321556"/>
            <a:chOff x="3881528" y="2726827"/>
            <a:chExt cx="1890698" cy="1321556"/>
          </a:xfrm>
        </p:grpSpPr>
        <p:sp>
          <p:nvSpPr>
            <p:cNvPr id="22" name="모서리가 둥근 직사각형 1">
              <a:extLst>
                <a:ext uri="{FF2B5EF4-FFF2-40B4-BE49-F238E27FC236}">
                  <a16:creationId xmlns:a16="http://schemas.microsoft.com/office/drawing/2014/main" id="{1B60B183-A8D1-45DF-85E2-60959DD403D6}"/>
                </a:ext>
              </a:extLst>
            </p:cNvPr>
            <p:cNvSpPr/>
            <p:nvPr/>
          </p:nvSpPr>
          <p:spPr>
            <a:xfrm>
              <a:off x="3881528" y="2726827"/>
              <a:ext cx="1890698" cy="1321556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23" name="Picture 4" descr="11) Sentry 에러 로깅 시스템 도입">
              <a:extLst>
                <a:ext uri="{FF2B5EF4-FFF2-40B4-BE49-F238E27FC236}">
                  <a16:creationId xmlns:a16="http://schemas.microsoft.com/office/drawing/2014/main" id="{F2BE8319-7990-4506-9D97-28E71B0449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30557" y="3000760"/>
              <a:ext cx="1392640" cy="7736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44페이지">
            <a:hlinkClick r:id="" action="ppaction://media"/>
            <a:extLst>
              <a:ext uri="{FF2B5EF4-FFF2-40B4-BE49-F238E27FC236}">
                <a16:creationId xmlns:a16="http://schemas.microsoft.com/office/drawing/2014/main" id="{14AA27CC-ED4A-4D48-9FE8-B8BE12FD05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631825" y="32416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493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표 2">
            <a:extLst>
              <a:ext uri="{FF2B5EF4-FFF2-40B4-BE49-F238E27FC236}">
                <a16:creationId xmlns:a16="http://schemas.microsoft.com/office/drawing/2014/main" id="{B9F5A815-09FE-4CAC-82F4-2B7359E812DB}"/>
              </a:ext>
            </a:extLst>
          </p:cNvPr>
          <p:cNvGraphicFramePr>
            <a:graphicFrameLocks noGrp="1"/>
          </p:cNvGraphicFramePr>
          <p:nvPr/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267D9D1-BC49-4EB6-9E99-BAD492E4F97F}"/>
              </a:ext>
            </a:extLst>
          </p:cNvPr>
          <p:cNvSpPr txBox="1"/>
          <p:nvPr/>
        </p:nvSpPr>
        <p:spPr>
          <a:xfrm>
            <a:off x="1862244" y="1104063"/>
            <a:ext cx="8487901" cy="1086708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아래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라이선스들은 오픈소스를 상용 서비스 목적으로 사용하는 것을 제한하고 있습니다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특히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SSPL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은 제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자에게 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SaaS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형태로 서비스를 제공하면 </a:t>
            </a:r>
            <a:endParaRPr lang="en-US" altLang="ko-KR" sz="20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서비스와 관련된 모든 소스코드를 공개해야 하는 강력한 의무사항이 존재합니다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956AB7-B73E-4068-A2C7-226D2CB37C66}"/>
              </a:ext>
            </a:extLst>
          </p:cNvPr>
          <p:cNvSpPr txBox="1"/>
          <p:nvPr/>
        </p:nvSpPr>
        <p:spPr>
          <a:xfrm>
            <a:off x="855443" y="3491280"/>
            <a:ext cx="3068148" cy="15477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7800" indent="-1778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코드를 실행하는데 필요한 </a:t>
            </a: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모든 소스코드를 공개해야 한다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 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코드는 프로그램 뿐 아니라 </a:t>
            </a:r>
            <a:b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이를 관리하는 데에 필요한 모든 소프트웨어를 말함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        (API, 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모니터링</a:t>
            </a: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백업</a:t>
            </a: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스토리지 소프트웨어</a:t>
            </a: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등</a:t>
            </a: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5F3AED3-6E58-42DC-BA6C-1D813649901B}"/>
              </a:ext>
            </a:extLst>
          </p:cNvPr>
          <p:cNvSpPr/>
          <p:nvPr/>
        </p:nvSpPr>
        <p:spPr>
          <a:xfrm>
            <a:off x="639414" y="3055512"/>
            <a:ext cx="3417492" cy="2221661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모서리가 둥근 직사각형 17">
            <a:extLst>
              <a:ext uri="{FF2B5EF4-FFF2-40B4-BE49-F238E27FC236}">
                <a16:creationId xmlns:a16="http://schemas.microsoft.com/office/drawing/2014/main" id="{18203177-9625-4B2F-BA82-B331A6802B6A}"/>
              </a:ext>
            </a:extLst>
          </p:cNvPr>
          <p:cNvSpPr/>
          <p:nvPr/>
        </p:nvSpPr>
        <p:spPr>
          <a:xfrm>
            <a:off x="984616" y="2893243"/>
            <a:ext cx="2727089" cy="36803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Server Side Public License</a:t>
            </a:r>
            <a:endParaRPr lang="ko-KR" altLang="en-US" sz="1600" b="1" spc="-1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BC59EAD-879D-4225-A636-AD0C2269AFE8}"/>
              </a:ext>
            </a:extLst>
          </p:cNvPr>
          <p:cNvSpPr txBox="1"/>
          <p:nvPr/>
        </p:nvSpPr>
        <p:spPr>
          <a:xfrm>
            <a:off x="4618137" y="3503901"/>
            <a:ext cx="3098349" cy="1312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7800" indent="-1778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상용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서비스 목적의 사용을 금지하고</a:t>
            </a: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배포 후 특정 시점이 지나면 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Apache 2.0,</a:t>
            </a: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GPL, AGPL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등의 라이선스로 변경된다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 Sentry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 경우 배포된 소프트웨어가 </a:t>
            </a: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년이 지나면</a:t>
            </a:r>
            <a:b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Apache License 2.0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으로 변경됨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4CFA952-5AFC-4119-8DCF-F51789EF3808}"/>
              </a:ext>
            </a:extLst>
          </p:cNvPr>
          <p:cNvSpPr/>
          <p:nvPr/>
        </p:nvSpPr>
        <p:spPr>
          <a:xfrm>
            <a:off x="4402108" y="3068133"/>
            <a:ext cx="3417492" cy="2221661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17">
            <a:extLst>
              <a:ext uri="{FF2B5EF4-FFF2-40B4-BE49-F238E27FC236}">
                <a16:creationId xmlns:a16="http://schemas.microsoft.com/office/drawing/2014/main" id="{ADEC957C-4111-4D29-9AE8-487142FD573E}"/>
              </a:ext>
            </a:extLst>
          </p:cNvPr>
          <p:cNvSpPr/>
          <p:nvPr/>
        </p:nvSpPr>
        <p:spPr>
          <a:xfrm>
            <a:off x="4747310" y="2905864"/>
            <a:ext cx="2727089" cy="36803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Business</a:t>
            </a:r>
            <a:r>
              <a:rPr lang="ko-KR" altLang="en-US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Source</a:t>
            </a:r>
            <a:r>
              <a:rPr lang="ko-KR" altLang="en-US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</a:t>
            </a:r>
            <a:endParaRPr lang="ko-KR" altLang="en-US" sz="1600" b="1" spc="-1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F68D6A8-609A-4D10-B0C3-BB819D5CAAAD}"/>
              </a:ext>
            </a:extLst>
          </p:cNvPr>
          <p:cNvSpPr txBox="1"/>
          <p:nvPr/>
        </p:nvSpPr>
        <p:spPr>
          <a:xfrm>
            <a:off x="8380831" y="3503901"/>
            <a:ext cx="3161122" cy="13128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177800" indent="-1778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제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자에게 서비스로 제공을 금지한다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177800" indent="-1778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라이선스 키 등으로 보호되는 </a:t>
            </a: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소프트웨어 기능에 대해 변경을 금지한다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* 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일반 개발자는 자유롭게 사용 가능하지만</a:t>
            </a: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b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클라우드</a:t>
            </a:r>
            <a:r>
              <a:rPr lang="en-US" altLang="ko-KR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1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업체에서는 사용을 금지하는 조항이 추가됨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24BD3AF-6E82-406D-A347-20E08BC8E0CB}"/>
              </a:ext>
            </a:extLst>
          </p:cNvPr>
          <p:cNvSpPr/>
          <p:nvPr/>
        </p:nvSpPr>
        <p:spPr>
          <a:xfrm>
            <a:off x="8164802" y="3068133"/>
            <a:ext cx="3417492" cy="2221661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모서리가 둥근 직사각형 17">
            <a:extLst>
              <a:ext uri="{FF2B5EF4-FFF2-40B4-BE49-F238E27FC236}">
                <a16:creationId xmlns:a16="http://schemas.microsoft.com/office/drawing/2014/main" id="{1AB46176-ADB4-4C2C-B2D9-B7770C9CB8D0}"/>
              </a:ext>
            </a:extLst>
          </p:cNvPr>
          <p:cNvSpPr/>
          <p:nvPr/>
        </p:nvSpPr>
        <p:spPr>
          <a:xfrm>
            <a:off x="8510004" y="2905864"/>
            <a:ext cx="2727089" cy="36803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Elastic License</a:t>
            </a:r>
            <a:endParaRPr lang="ko-KR" altLang="en-US" sz="1600" b="1" spc="-1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2" name="44페이지">
            <a:hlinkClick r:id="" action="ppaction://media"/>
            <a:extLst>
              <a:ext uri="{FF2B5EF4-FFF2-40B4-BE49-F238E27FC236}">
                <a16:creationId xmlns:a16="http://schemas.microsoft.com/office/drawing/2014/main" id="{2D242C45-41B8-4550-9D78-4F9D1E1DDA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90550" y="3230563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385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79D678F8-2FD3-4058-A65F-1952518723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366285"/>
              </p:ext>
            </p:extLst>
          </p:nvPr>
        </p:nvGraphicFramePr>
        <p:xfrm>
          <a:off x="150724" y="97510"/>
          <a:ext cx="1746739" cy="5832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6739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</a:tblGrid>
              <a:tr h="46637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rgbClr val="A1EF2B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Summary</a:t>
                      </a:r>
                      <a:endParaRPr lang="ko-KR" altLang="en-US" sz="1400" spc="-100" baseline="0">
                        <a:solidFill>
                          <a:srgbClr val="A1EF2B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1EF2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441B70F5-A279-439F-AC6D-1BE470812483}"/>
              </a:ext>
            </a:extLst>
          </p:cNvPr>
          <p:cNvSpPr/>
          <p:nvPr/>
        </p:nvSpPr>
        <p:spPr>
          <a:xfrm>
            <a:off x="0" y="680721"/>
            <a:ext cx="12192000" cy="57502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2DDF70-32BB-4D2A-8EEE-6676F389FFF6}"/>
              </a:ext>
            </a:extLst>
          </p:cNvPr>
          <p:cNvSpPr txBox="1"/>
          <p:nvPr/>
        </p:nvSpPr>
        <p:spPr>
          <a:xfrm>
            <a:off x="778730" y="1023425"/>
            <a:ext cx="10656187" cy="4710392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오픈소스는 소스코드가 제공되므로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코드의 사용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복제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배포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수정이 가능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b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상용 소프트웨어는 대부분 실행파일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(Binary)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 제공되며 바이너리 복제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배포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수정이 불가합니다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오픈소스와 상용 소프트웨어 모두 소프트웨어에 관한 지적재산권으로 보호되며 위반 시 지적재산권법에 의해 처벌될 수 있습니다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오픈소스 라이선스는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저작권자의 독점 사용 권리에 대해 저작권자와 사용자간의 이용방법 및 조건 범위를 명시해 놓은 사용 허가권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입니다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오픈소스 라이선스는 소스코드 공개의무 강도에 따라 크게 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Permissive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라이선스와 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Copyleft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라이선스로 구분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할 수 있습니다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Creative Commons License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중에서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NC(NonCommercial)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라이선스는 상업적 이용이 금지되어 있으므로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회사에서 사용할 수 없습니다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무료로 제공되는 폰트라도 라이선스가 있기 때문에 사용 가능한 조건을 확인하고 사용해야 합니다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사용한 오픈소스의 버전에 따라 적용되는 라이선스가 달라질 수 있습니다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개발에 사용한 오픈소스 버전을 꼭 알아 두세요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FA4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ko-KR" sz="16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오픈소스를 활용해 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SaaS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형태로 제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자에게 제공하는 것을 금지하기 위해  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SSPL, EL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등과 같은 엄격한 라이선스가 등장하였습니다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pic>
        <p:nvPicPr>
          <p:cNvPr id="3" name="46">
            <a:hlinkClick r:id="" action="ppaction://media"/>
            <a:extLst>
              <a:ext uri="{FF2B5EF4-FFF2-40B4-BE49-F238E27FC236}">
                <a16:creationId xmlns:a16="http://schemas.microsoft.com/office/drawing/2014/main" id="{FF7C251C-0468-4C70-939F-C13DD0E6DC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82625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87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416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7EBCBD-6BB1-40E9-875B-A0A1978228DB}"/>
              </a:ext>
            </a:extLst>
          </p:cNvPr>
          <p:cNvSpPr txBox="1"/>
          <p:nvPr/>
        </p:nvSpPr>
        <p:spPr>
          <a:xfrm>
            <a:off x="2094614" y="1104063"/>
            <a:ext cx="8023030" cy="717376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저작권자는 자신의 의사에 맞는 조건을 선택하여 저작물에 적용하고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</a:p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이용자는 적용된 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CCL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을 확인한 후에 허용 범위 내에서 저작물을 이용할 수 있습니다</a:t>
            </a:r>
            <a:endParaRPr lang="en-US" altLang="ko-KR" sz="20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rgbClr val="6699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53730D72-926D-41A6-B535-175CCFABB2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220917"/>
              </p:ext>
            </p:extLst>
          </p:nvPr>
        </p:nvGraphicFramePr>
        <p:xfrm>
          <a:off x="1055076" y="1989347"/>
          <a:ext cx="10088545" cy="35874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06287">
                  <a:extLst>
                    <a:ext uri="{9D8B030D-6E8A-4147-A177-3AD203B41FA5}">
                      <a16:colId xmlns:a16="http://schemas.microsoft.com/office/drawing/2014/main" val="822890880"/>
                    </a:ext>
                  </a:extLst>
                </a:gridCol>
                <a:gridCol w="1718268">
                  <a:extLst>
                    <a:ext uri="{9D8B030D-6E8A-4147-A177-3AD203B41FA5}">
                      <a16:colId xmlns:a16="http://schemas.microsoft.com/office/drawing/2014/main" val="1564415693"/>
                    </a:ext>
                  </a:extLst>
                </a:gridCol>
                <a:gridCol w="7063990">
                  <a:extLst>
                    <a:ext uri="{9D8B030D-6E8A-4147-A177-3AD203B41FA5}">
                      <a16:colId xmlns:a16="http://schemas.microsoft.com/office/drawing/2014/main" val="3301508375"/>
                    </a:ext>
                  </a:extLst>
                </a:gridCol>
              </a:tblGrid>
              <a:tr h="342380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라이선스 표기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의미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59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이용 허락 조건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55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563247"/>
                  </a:ext>
                </a:extLst>
              </a:tr>
              <a:tr h="811277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20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6699FF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BY</a:t>
                      </a:r>
                      <a:endParaRPr lang="ko-KR" sz="20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rgbClr val="6699FF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Attribution</a:t>
                      </a: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저작자 표시</a:t>
                      </a: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195263" algn="l" latinLnBrk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altLang="ko-KR" sz="1400" b="1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굴림" panose="020B0600000101010101" pitchFamily="50" charset="-127"/>
                        </a:rPr>
                        <a:t>CCL</a:t>
                      </a:r>
                      <a:r>
                        <a:rPr lang="ko-KR" altLang="en-US" sz="1400" b="1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굴림" panose="020B0600000101010101" pitchFamily="50" charset="-127"/>
                        </a:rPr>
                        <a:t>에 반드시 포함되는 필수조항으로써 저작자의 이름</a:t>
                      </a:r>
                      <a:r>
                        <a:rPr lang="en-US" altLang="ko-KR" sz="1400" b="1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굴림" panose="020B0600000101010101" pitchFamily="50" charset="-127"/>
                        </a:rPr>
                        <a:t>, </a:t>
                      </a:r>
                      <a:r>
                        <a:rPr lang="ko-KR" altLang="en-US" sz="1400" b="1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굴림" panose="020B0600000101010101" pitchFamily="50" charset="-127"/>
                        </a:rPr>
                        <a:t>출처 등 저작자를 표시해야 함</a:t>
                      </a:r>
                      <a:endParaRPr lang="ko-KR" altLang="ko-KR" sz="1400" b="1" spc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굴림" panose="020B0600000101010101" pitchFamily="50" charset="-127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3775930"/>
                  </a:ext>
                </a:extLst>
              </a:tr>
              <a:tr h="811277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20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6699FF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NC</a:t>
                      </a:r>
                      <a:endParaRPr lang="ko-KR" sz="20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rgbClr val="6699FF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A1EF2B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NonCommercial </a:t>
                      </a: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A1EF2B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A1EF2B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비영리</a:t>
                      </a: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A1EF2B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rgbClr val="A1EF2B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195263" algn="l" latinLnBrk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rgbClr val="A1EF2B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저작물을 영리 목적으로 이용할 수 없고 영리 목적의 이용을 위해서는 별도의 계약이 필요함</a:t>
                      </a:r>
                      <a:br>
                        <a:rPr lang="en-US" altLang="ko-KR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rgbClr val="A1EF2B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</a:br>
                      <a:r>
                        <a:rPr lang="en-US" altLang="ko-KR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rgbClr val="FFC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rgbClr val="FFC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회사에서는 사용할 수 없음</a:t>
                      </a:r>
                      <a:r>
                        <a:rPr lang="en-US" altLang="ko-KR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rgbClr val="FFC000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altLang="ko-KR" sz="1400" kern="100" spc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rgbClr val="FFC000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48491375"/>
                  </a:ext>
                </a:extLst>
              </a:tr>
              <a:tr h="811277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20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6699FF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ND</a:t>
                      </a:r>
                      <a:endParaRPr lang="ko-KR" sz="20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rgbClr val="6699FF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No Derivative Works</a:t>
                      </a: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변경 금지</a:t>
                      </a: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195263" algn="l" latinLnBrk="1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저작물을 변경하거나 저작물을 이용한 </a:t>
                      </a:r>
                      <a:r>
                        <a:rPr lang="en-US" altLang="ko-KR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ko-KR" altLang="en-US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차적 저작물 제작을 금지함</a:t>
                      </a:r>
                      <a:endParaRPr lang="ko-KR" altLang="ko-KR" sz="1400" kern="100" spc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2768049"/>
                  </a:ext>
                </a:extLst>
              </a:tr>
              <a:tr h="811277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20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rgbClr val="6699FF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SA</a:t>
                      </a:r>
                      <a:endParaRPr lang="ko-KR" sz="20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rgbClr val="6699FF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Share Alike</a:t>
                      </a: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ko-KR" altLang="en-US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동일 조건 변경 허락</a:t>
                      </a:r>
                      <a:r>
                        <a:rPr lang="en-US" altLang="ko-KR" sz="1400" b="0" kern="1200" spc="-10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)</a:t>
                      </a:r>
                      <a:endParaRPr lang="ko-KR" sz="1400" b="0" kern="1200" spc="-10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195263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altLang="ko-KR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ko-KR" altLang="en-US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차적 저작물 제작을 허용하되</a:t>
                      </a:r>
                      <a:r>
                        <a:rPr lang="en-US" altLang="ko-KR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, 2</a:t>
                      </a:r>
                      <a:r>
                        <a:rPr lang="ko-KR" altLang="en-US" sz="1400" kern="100" spc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Times New Roman" panose="02020603050405020304" pitchFamily="18" charset="0"/>
                        </a:rPr>
                        <a:t>차적 저작물에 원 저작물과 동일한 라이선스를 적용해야 함</a:t>
                      </a:r>
                      <a:endParaRPr lang="ko-KR" altLang="ko-KR" sz="1400" kern="100" spc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나눔스퀘어 Bold" panose="020B0600000101010101" pitchFamily="50" charset="-127"/>
                        <a:ea typeface="나눔스퀘어 Bold" panose="020B0600000101010101" pitchFamily="50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2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8687939"/>
                  </a:ext>
                </a:extLst>
              </a:tr>
            </a:tbl>
          </a:graphicData>
        </a:graphic>
      </p:graphicFrame>
      <p:graphicFrame>
        <p:nvGraphicFramePr>
          <p:cNvPr id="6" name="표 2">
            <a:extLst>
              <a:ext uri="{FF2B5EF4-FFF2-40B4-BE49-F238E27FC236}">
                <a16:creationId xmlns:a16="http://schemas.microsoft.com/office/drawing/2014/main" id="{77262A8A-BBA6-4A41-AA57-4E28A98181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3639"/>
              </p:ext>
            </p:extLst>
          </p:nvPr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pic>
        <p:nvPicPr>
          <p:cNvPr id="4" name="34페이지">
            <a:hlinkClick r:id="" action="ppaction://media"/>
            <a:extLst>
              <a:ext uri="{FF2B5EF4-FFF2-40B4-BE49-F238E27FC236}">
                <a16:creationId xmlns:a16="http://schemas.microsoft.com/office/drawing/2014/main" id="{2658FDCA-C74E-4167-820E-F865EBD438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15763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585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867D791-F119-4E8D-985B-9FA5F44DC600}"/>
              </a:ext>
            </a:extLst>
          </p:cNvPr>
          <p:cNvSpPr txBox="1"/>
          <p:nvPr/>
        </p:nvSpPr>
        <p:spPr>
          <a:xfrm>
            <a:off x="1720310" y="1104063"/>
            <a:ext cx="8771633" cy="348044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오픈소스에는 코드만 있는 것이 아닙니다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폰트에도 오픈폰트로 배포되는 것이 있습니다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551EB3-22DE-455F-9AD1-453666D9CB0B}"/>
              </a:ext>
            </a:extLst>
          </p:cNvPr>
          <p:cNvSpPr txBox="1"/>
          <p:nvPr/>
        </p:nvSpPr>
        <p:spPr>
          <a:xfrm>
            <a:off x="340793" y="6096604"/>
            <a:ext cx="3986028" cy="20884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[ </a:t>
            </a:r>
            <a:r>
              <a:rPr lang="ko-KR" altLang="en-US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이미지 출처</a:t>
            </a: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우아한 형제들</a:t>
            </a: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hlinkClick r:id="rId5"/>
              </a:rPr>
              <a:t>https://www.woowahan.com/#/fonts</a:t>
            </a:r>
            <a:r>
              <a:rPr lang="en-US" altLang="ko-KR" sz="12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]</a:t>
            </a:r>
            <a:endParaRPr lang="en-US" altLang="ko-KR" sz="12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rgbClr val="6699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07A0FA3-5B20-4DA3-AAA2-A011C477022B}"/>
              </a:ext>
            </a:extLst>
          </p:cNvPr>
          <p:cNvGrpSpPr/>
          <p:nvPr/>
        </p:nvGrpSpPr>
        <p:grpSpPr>
          <a:xfrm>
            <a:off x="1426867" y="1740007"/>
            <a:ext cx="9359061" cy="4261523"/>
            <a:chOff x="1426867" y="1981166"/>
            <a:chExt cx="9359061" cy="4261523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AD003A2E-3088-4AB9-BDE1-82F867333E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515" b="83629"/>
            <a:stretch/>
          </p:blipFill>
          <p:spPr>
            <a:xfrm>
              <a:off x="1426869" y="1981167"/>
              <a:ext cx="7812602" cy="769958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34D2BA5-52C2-4B63-951B-63E437640AFF}"/>
                </a:ext>
              </a:extLst>
            </p:cNvPr>
            <p:cNvSpPr/>
            <p:nvPr/>
          </p:nvSpPr>
          <p:spPr>
            <a:xfrm>
              <a:off x="1426867" y="2751124"/>
              <a:ext cx="7812602" cy="349156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17" name="Picture 2">
              <a:extLst>
                <a:ext uri="{FF2B5EF4-FFF2-40B4-BE49-F238E27FC236}">
                  <a16:creationId xmlns:a16="http://schemas.microsoft.com/office/drawing/2014/main" id="{BE7F3DE3-7E3A-418E-A1CA-082E59C49A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60986" y="2751124"/>
              <a:ext cx="4617700" cy="33643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260CB016-D907-4A53-92A3-35298DA7EF13}"/>
                </a:ext>
              </a:extLst>
            </p:cNvPr>
            <p:cNvSpPr/>
            <p:nvPr/>
          </p:nvSpPr>
          <p:spPr>
            <a:xfrm>
              <a:off x="7770527" y="2340975"/>
              <a:ext cx="943276" cy="212098"/>
            </a:xfrm>
            <a:prstGeom prst="rect">
              <a:avLst/>
            </a:prstGeom>
            <a:noFill/>
            <a:ln w="28575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A5C535DB-6763-4798-B996-02AABEDED5E9}"/>
                </a:ext>
              </a:extLst>
            </p:cNvPr>
            <p:cNvSpPr/>
            <p:nvPr/>
          </p:nvSpPr>
          <p:spPr>
            <a:xfrm>
              <a:off x="9131839" y="1981166"/>
              <a:ext cx="1654089" cy="4261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pc="-10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7E1E85D-F7D3-433F-9D60-A40741FCE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987701" y="2992282"/>
              <a:ext cx="3603266" cy="2905038"/>
            </a:xfrm>
            <a:prstGeom prst="rect">
              <a:avLst/>
            </a:prstGeom>
          </p:spPr>
        </p:pic>
      </p:grpSp>
      <p:graphicFrame>
        <p:nvGraphicFramePr>
          <p:cNvPr id="12" name="표 2">
            <a:extLst>
              <a:ext uri="{FF2B5EF4-FFF2-40B4-BE49-F238E27FC236}">
                <a16:creationId xmlns:a16="http://schemas.microsoft.com/office/drawing/2014/main" id="{C32FFF20-A59F-4832-A51F-54B71FD772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24473"/>
              </p:ext>
            </p:extLst>
          </p:nvPr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pic>
        <p:nvPicPr>
          <p:cNvPr id="2" name="36페이지">
            <a:hlinkClick r:id="" action="ppaction://media"/>
            <a:extLst>
              <a:ext uri="{FF2B5EF4-FFF2-40B4-BE49-F238E27FC236}">
                <a16:creationId xmlns:a16="http://schemas.microsoft.com/office/drawing/2014/main" id="{758A4138-719E-4BC8-B925-4AEA7BE4F4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612775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522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7C5DE1-E5C5-40A9-B88C-DBCC6F2F7B99}"/>
              </a:ext>
            </a:extLst>
          </p:cNvPr>
          <p:cNvSpPr txBox="1"/>
          <p:nvPr/>
        </p:nvSpPr>
        <p:spPr>
          <a:xfrm>
            <a:off x="3591811" y="1104063"/>
            <a:ext cx="5028621" cy="348044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맑은 고딕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폰트는 제한없이 사용가능한 폰트일까요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?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423BE84-B56F-4D5B-9696-0E207B6B6C0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075" t="3605" r="61102" b="50000"/>
          <a:stretch/>
        </p:blipFill>
        <p:spPr>
          <a:xfrm>
            <a:off x="4650218" y="1693771"/>
            <a:ext cx="2911659" cy="4505537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D5542F1-AAC4-44A2-A1D9-34A47A0AC48C}"/>
              </a:ext>
            </a:extLst>
          </p:cNvPr>
          <p:cNvSpPr/>
          <p:nvPr/>
        </p:nvSpPr>
        <p:spPr>
          <a:xfrm>
            <a:off x="4650219" y="4261967"/>
            <a:ext cx="2755992" cy="27146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7" name="표 2">
            <a:extLst>
              <a:ext uri="{FF2B5EF4-FFF2-40B4-BE49-F238E27FC236}">
                <a16:creationId xmlns:a16="http://schemas.microsoft.com/office/drawing/2014/main" id="{D453D4BF-242E-4E0F-A3E3-4185497FC2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24473"/>
              </p:ext>
            </p:extLst>
          </p:nvPr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pic>
        <p:nvPicPr>
          <p:cNvPr id="5" name="37페이지">
            <a:hlinkClick r:id="" action="ppaction://media"/>
            <a:extLst>
              <a:ext uri="{FF2B5EF4-FFF2-40B4-BE49-F238E27FC236}">
                <a16:creationId xmlns:a16="http://schemas.microsoft.com/office/drawing/2014/main" id="{FAB3973C-5157-45E3-8E32-9AF0F66C92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555625" y="320992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656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C910DFA8-35BF-4622-8DE4-2A002558E269}"/>
              </a:ext>
            </a:extLst>
          </p:cNvPr>
          <p:cNvSpPr/>
          <p:nvPr/>
        </p:nvSpPr>
        <p:spPr>
          <a:xfrm>
            <a:off x="1677998" y="2733620"/>
            <a:ext cx="30700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산돌 커뮤니케이션에서 제작</a:t>
            </a:r>
            <a:endParaRPr lang="en-US" altLang="ko-KR" sz="1600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저작권은 마이크로소프트에서 보유</a:t>
            </a:r>
            <a:endParaRPr lang="en-US" altLang="ko-KR" sz="1600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6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MS Office</a:t>
            </a:r>
            <a:r>
              <a:rPr lang="ko-KR" altLang="en-US" sz="16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에서만 사용 가능</a:t>
            </a:r>
            <a:endParaRPr lang="en-US" altLang="ko-KR" sz="1600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699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783C8E1-01D5-49E4-84FD-3AAF8A0893ED}"/>
              </a:ext>
            </a:extLst>
          </p:cNvPr>
          <p:cNvSpPr/>
          <p:nvPr/>
        </p:nvSpPr>
        <p:spPr>
          <a:xfrm>
            <a:off x="7319019" y="2733620"/>
            <a:ext cx="33137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한컴 오피스를 설치하면 자동으로 설치</a:t>
            </a:r>
            <a:endParaRPr lang="en-US" altLang="ko-KR" sz="1600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6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한컴 오피스 내에서만 사용 가능 </a:t>
            </a:r>
            <a:endParaRPr lang="en-US" altLang="ko-KR" sz="1600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6699FF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6" name="갈매기형 수장 16">
            <a:extLst>
              <a:ext uri="{FF2B5EF4-FFF2-40B4-BE49-F238E27FC236}">
                <a16:creationId xmlns:a16="http://schemas.microsoft.com/office/drawing/2014/main" id="{3E52A4D1-16BB-4608-942C-E5B540396AF2}"/>
              </a:ext>
            </a:extLst>
          </p:cNvPr>
          <p:cNvSpPr/>
          <p:nvPr/>
        </p:nvSpPr>
        <p:spPr>
          <a:xfrm rot="5400000">
            <a:off x="2972719" y="3561883"/>
            <a:ext cx="480902" cy="910682"/>
          </a:xfrm>
          <a:prstGeom prst="chevron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spc="-1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7" name="갈매기형 수장 16">
            <a:extLst>
              <a:ext uri="{FF2B5EF4-FFF2-40B4-BE49-F238E27FC236}">
                <a16:creationId xmlns:a16="http://schemas.microsoft.com/office/drawing/2014/main" id="{21FF951E-4FF4-4CD8-9267-EB9157E3D529}"/>
              </a:ext>
            </a:extLst>
          </p:cNvPr>
          <p:cNvSpPr/>
          <p:nvPr/>
        </p:nvSpPr>
        <p:spPr>
          <a:xfrm rot="5400000">
            <a:off x="8735432" y="3561883"/>
            <a:ext cx="480902" cy="910682"/>
          </a:xfrm>
          <a:prstGeom prst="chevron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spc="-1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CC9D58F-8800-4FA2-850F-3DCA9980C243}"/>
              </a:ext>
            </a:extLst>
          </p:cNvPr>
          <p:cNvSpPr/>
          <p:nvPr/>
        </p:nvSpPr>
        <p:spPr>
          <a:xfrm>
            <a:off x="1354190" y="4531266"/>
            <a:ext cx="37176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Photoshop</a:t>
            </a:r>
            <a:r>
              <a:rPr lang="ko-KR" altLang="en-US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을 이용하여 포스터 제작 시</a:t>
            </a:r>
            <a:br>
              <a:rPr lang="en-US" altLang="ko-KR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</a:br>
            <a:r>
              <a:rPr lang="ko-KR" altLang="en-US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맑은고딕 폰트를 사용하면 라이선스 위반</a:t>
            </a:r>
            <a:endParaRPr lang="en-US" altLang="ko-KR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4B88F6-31FE-46F3-AFC3-2384E49EE52F}"/>
              </a:ext>
            </a:extLst>
          </p:cNvPr>
          <p:cNvSpPr/>
          <p:nvPr/>
        </p:nvSpPr>
        <p:spPr>
          <a:xfrm>
            <a:off x="7216427" y="4531266"/>
            <a:ext cx="35189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MS Office</a:t>
            </a:r>
            <a:r>
              <a:rPr lang="ko-KR" altLang="en-US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에서 문서</a:t>
            </a:r>
            <a:r>
              <a:rPr lang="en-US" altLang="ko-KR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작성 시</a:t>
            </a:r>
            <a:endParaRPr lang="en-US" altLang="ko-KR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  <a:p>
            <a:pPr algn="ctr"/>
            <a:r>
              <a:rPr lang="ko-KR" altLang="en-US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윤고딕 폰트를 사용하면</a:t>
            </a:r>
            <a:r>
              <a:rPr lang="en-US" altLang="ko-KR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라이선스 위반</a:t>
            </a:r>
            <a:endParaRPr lang="en-US" altLang="ko-KR" spc="-10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C00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  <a:cs typeface="Times New Roman" panose="02020603050405020304" pitchFamily="18" charset="0"/>
            </a:endParaRPr>
          </a:p>
        </p:txBody>
      </p:sp>
      <p:sp>
        <p:nvSpPr>
          <p:cNvPr id="10" name="모서리가 둥근 직사각형 17">
            <a:extLst>
              <a:ext uri="{FF2B5EF4-FFF2-40B4-BE49-F238E27FC236}">
                <a16:creationId xmlns:a16="http://schemas.microsoft.com/office/drawing/2014/main" id="{F5C4C572-F20B-4006-8BCB-C68042FB51ED}"/>
              </a:ext>
            </a:extLst>
          </p:cNvPr>
          <p:cNvSpPr/>
          <p:nvPr/>
        </p:nvSpPr>
        <p:spPr>
          <a:xfrm>
            <a:off x="1657459" y="1995689"/>
            <a:ext cx="3119404" cy="601136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맑은 고딕</a:t>
            </a:r>
          </a:p>
        </p:txBody>
      </p:sp>
      <p:sp>
        <p:nvSpPr>
          <p:cNvPr id="11" name="모서리가 둥근 직사각형 19">
            <a:extLst>
              <a:ext uri="{FF2B5EF4-FFF2-40B4-BE49-F238E27FC236}">
                <a16:creationId xmlns:a16="http://schemas.microsoft.com/office/drawing/2014/main" id="{AFAAA724-7253-487B-85F6-D8F894FDE098}"/>
              </a:ext>
            </a:extLst>
          </p:cNvPr>
          <p:cNvSpPr/>
          <p:nvPr/>
        </p:nvSpPr>
        <p:spPr>
          <a:xfrm>
            <a:off x="7417393" y="1995689"/>
            <a:ext cx="3119404" cy="601136"/>
          </a:xfrm>
          <a:prstGeom prst="roundRect">
            <a:avLst/>
          </a:prstGeom>
          <a:solidFill>
            <a:srgbClr val="A1EF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윤고딕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9F800B-2713-4DA2-976A-AA5A65E9A5B2}"/>
              </a:ext>
            </a:extLst>
          </p:cNvPr>
          <p:cNvSpPr txBox="1"/>
          <p:nvPr/>
        </p:nvSpPr>
        <p:spPr>
          <a:xfrm>
            <a:off x="1867790" y="1104063"/>
            <a:ext cx="8476679" cy="348044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무료로 제공되는 폰트라도 라이선스가 있기 때문에 사용 가능한 조건을 확인해야 합니다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aphicFrame>
        <p:nvGraphicFramePr>
          <p:cNvPr id="13" name="표 2">
            <a:extLst>
              <a:ext uri="{FF2B5EF4-FFF2-40B4-BE49-F238E27FC236}">
                <a16:creationId xmlns:a16="http://schemas.microsoft.com/office/drawing/2014/main" id="{2C725273-8A05-48CC-B216-5053BF5C4F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24473"/>
              </p:ext>
            </p:extLst>
          </p:nvPr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pic>
        <p:nvPicPr>
          <p:cNvPr id="2" name="38페이지">
            <a:hlinkClick r:id="" action="ppaction://media"/>
            <a:extLst>
              <a:ext uri="{FF2B5EF4-FFF2-40B4-BE49-F238E27FC236}">
                <a16:creationId xmlns:a16="http://schemas.microsoft.com/office/drawing/2014/main" id="{D9821E4F-79BE-443E-BD8B-5683136F06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17525" y="33178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640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C162527-8421-4B16-8FC9-84168B0B43EA}"/>
              </a:ext>
            </a:extLst>
          </p:cNvPr>
          <p:cNvSpPr txBox="1"/>
          <p:nvPr/>
        </p:nvSpPr>
        <p:spPr>
          <a:xfrm>
            <a:off x="3266411" y="1104063"/>
            <a:ext cx="5679440" cy="348044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6699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대표적인 오픈 폰트 라이선스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 대해 소개해 드리겠습니다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D67126-2E03-473B-9022-B25712F65E9E}"/>
              </a:ext>
            </a:extLst>
          </p:cNvPr>
          <p:cNvSpPr txBox="1"/>
          <p:nvPr/>
        </p:nvSpPr>
        <p:spPr>
          <a:xfrm>
            <a:off x="591124" y="2667761"/>
            <a:ext cx="5141792" cy="9383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오픈 폰트에서 가장 많이 사용되는 라이선스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자유롭게 수정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복제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파일을 사용하여 디자인 또는 프로그램을 만들어 상업적 배포 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파일 자체를 판매하거나 수정한 폰트를 판매하는 것은 불가능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5F13278-AE97-47C6-AD27-0C1B559759A2}"/>
              </a:ext>
            </a:extLst>
          </p:cNvPr>
          <p:cNvSpPr/>
          <p:nvPr/>
        </p:nvSpPr>
        <p:spPr>
          <a:xfrm>
            <a:off x="397764" y="2235708"/>
            <a:ext cx="5463540" cy="1618488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7">
            <a:extLst>
              <a:ext uri="{FF2B5EF4-FFF2-40B4-BE49-F238E27FC236}">
                <a16:creationId xmlns:a16="http://schemas.microsoft.com/office/drawing/2014/main" id="{598AE893-D9B3-45CD-BCFD-A35CC566169A}"/>
              </a:ext>
            </a:extLst>
          </p:cNvPr>
          <p:cNvSpPr/>
          <p:nvPr/>
        </p:nvSpPr>
        <p:spPr>
          <a:xfrm>
            <a:off x="1620883" y="2051690"/>
            <a:ext cx="2727089" cy="36803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SIL Open Font License 1.1</a:t>
            </a:r>
            <a:endParaRPr lang="ko-KR" altLang="en-US" sz="1600" b="1" spc="-1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4E813F-6B42-4B0C-8C89-D3FA947800F0}"/>
              </a:ext>
            </a:extLst>
          </p:cNvPr>
          <p:cNvSpPr txBox="1"/>
          <p:nvPr/>
        </p:nvSpPr>
        <p:spPr>
          <a:xfrm>
            <a:off x="6524058" y="2667761"/>
            <a:ext cx="5199500" cy="9383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라이선스에 명시된 조건을 준수한다면 자유롭게 수정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복제 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파일을 사용하여 디자인 또는 프로그램을 만들어 상업적 배포 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파일 자체를 판매하거나 수정한 폰트를 판매하는 것은 불가능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GPL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과 호환되지 않으므로 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GPL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프로그램 내에 사용 불가능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0000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6B74D8D-2804-4056-96FE-1F7EA46763D4}"/>
              </a:ext>
            </a:extLst>
          </p:cNvPr>
          <p:cNvSpPr/>
          <p:nvPr/>
        </p:nvSpPr>
        <p:spPr>
          <a:xfrm>
            <a:off x="6330698" y="2235708"/>
            <a:ext cx="5463540" cy="1618488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7">
            <a:extLst>
              <a:ext uri="{FF2B5EF4-FFF2-40B4-BE49-F238E27FC236}">
                <a16:creationId xmlns:a16="http://schemas.microsoft.com/office/drawing/2014/main" id="{17AAE16D-5786-49AF-A096-599203150196}"/>
              </a:ext>
            </a:extLst>
          </p:cNvPr>
          <p:cNvSpPr/>
          <p:nvPr/>
        </p:nvSpPr>
        <p:spPr>
          <a:xfrm>
            <a:off x="7553817" y="2051690"/>
            <a:ext cx="2727089" cy="36803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Apache License 2.0</a:t>
            </a:r>
            <a:endParaRPr lang="ko-KR" altLang="en-US" sz="1600" b="1" spc="-1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8D93E5-A42D-4EA6-8A5A-D3192D5DFF2E}"/>
              </a:ext>
            </a:extLst>
          </p:cNvPr>
          <p:cNvSpPr txBox="1"/>
          <p:nvPr/>
        </p:nvSpPr>
        <p:spPr>
          <a:xfrm>
            <a:off x="591124" y="4618085"/>
            <a:ext cx="5199500" cy="11753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자유롭게 수정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복제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</a:t>
            </a:r>
            <a:r>
              <a:rPr lang="ko-KR" altLang="en-US" sz="1400" spc="-6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글리프를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수정할 수 있으나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수정된 폰트 이름에 </a:t>
            </a:r>
            <a:b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Bitstream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이나 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Vera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라는 문구 사용 불가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파일을 사용하여 디자인 또는 프로그램을 만들어 상업적 배포 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파일 자체를 판매하는 것은 불가능</a:t>
            </a:r>
            <a:endParaRPr lang="en-US" altLang="ko-KR" sz="16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4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F2496C2-E049-4799-ACE3-8F0D3362ABC8}"/>
              </a:ext>
            </a:extLst>
          </p:cNvPr>
          <p:cNvSpPr/>
          <p:nvPr/>
        </p:nvSpPr>
        <p:spPr>
          <a:xfrm>
            <a:off x="397764" y="4304526"/>
            <a:ext cx="5463540" cy="1618488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7">
            <a:extLst>
              <a:ext uri="{FF2B5EF4-FFF2-40B4-BE49-F238E27FC236}">
                <a16:creationId xmlns:a16="http://schemas.microsoft.com/office/drawing/2014/main" id="{6D162F41-AF08-45C4-942E-8AF017902A25}"/>
              </a:ext>
            </a:extLst>
          </p:cNvPr>
          <p:cNvSpPr/>
          <p:nvPr/>
        </p:nvSpPr>
        <p:spPr>
          <a:xfrm>
            <a:off x="1620883" y="4120508"/>
            <a:ext cx="2727089" cy="36803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Bitstream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C0975A-6E6D-477F-AC22-A20E84AF09D4}"/>
              </a:ext>
            </a:extLst>
          </p:cNvPr>
          <p:cNvSpPr txBox="1"/>
          <p:nvPr/>
        </p:nvSpPr>
        <p:spPr>
          <a:xfrm>
            <a:off x="6524058" y="4618085"/>
            <a:ext cx="5400517" cy="11753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NHN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에서 개발하여 배포하는 오픈 폰트 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개인적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상업적 이용 가능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저작권 및 라이선스 안내가 고지된다면 자유롭게 수정</a:t>
            </a:r>
            <a:r>
              <a:rPr lang="en-US" altLang="ko-KR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복제 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파일을 사용하여 디자인 또는 프로그램을 만들어 상업적 배포 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파일 자체를 판매하는 것은 불가능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342900" indent="-3429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400" spc="-6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폰트를 활용한 작업물을 서체 홍보에 활용할 수 있음</a:t>
            </a:r>
            <a:endParaRPr lang="en-US" altLang="ko-KR" sz="1400" spc="-6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accent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3971E70-5C51-4B17-8AF4-98F781A1186F}"/>
              </a:ext>
            </a:extLst>
          </p:cNvPr>
          <p:cNvSpPr/>
          <p:nvPr/>
        </p:nvSpPr>
        <p:spPr>
          <a:xfrm>
            <a:off x="6330698" y="4304526"/>
            <a:ext cx="5463540" cy="1618488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모서리가 둥근 직사각형 17">
            <a:extLst>
              <a:ext uri="{FF2B5EF4-FFF2-40B4-BE49-F238E27FC236}">
                <a16:creationId xmlns:a16="http://schemas.microsoft.com/office/drawing/2014/main" id="{5EEDCE8C-3F11-4DB5-ACD1-59F7EF8EFAE6}"/>
              </a:ext>
            </a:extLst>
          </p:cNvPr>
          <p:cNvSpPr/>
          <p:nvPr/>
        </p:nvSpPr>
        <p:spPr>
          <a:xfrm>
            <a:off x="7553817" y="4120508"/>
            <a:ext cx="2727089" cy="368035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spc="-100" err="1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고도체</a:t>
            </a:r>
            <a:r>
              <a:rPr lang="ko-KR" altLang="en-US" sz="1600" b="1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사용 규정</a:t>
            </a:r>
            <a:endParaRPr lang="en-US" altLang="ko-KR" sz="1600" b="1" spc="-1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1" name="표 2">
            <a:extLst>
              <a:ext uri="{FF2B5EF4-FFF2-40B4-BE49-F238E27FC236}">
                <a16:creationId xmlns:a16="http://schemas.microsoft.com/office/drawing/2014/main" id="{F4246C24-0A9D-4324-BF2F-166E745CBE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24473"/>
              </p:ext>
            </p:extLst>
          </p:nvPr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pic>
        <p:nvPicPr>
          <p:cNvPr id="2" name="39페이지">
            <a:hlinkClick r:id="" action="ppaction://media"/>
            <a:extLst>
              <a:ext uri="{FF2B5EF4-FFF2-40B4-BE49-F238E27FC236}">
                <a16:creationId xmlns:a16="http://schemas.microsoft.com/office/drawing/2014/main" id="{3346FD7C-F633-411E-9A4F-6DCC5C974C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68325" y="309562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63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267D9D1-BC49-4EB6-9E99-BAD492E4F97F}"/>
              </a:ext>
            </a:extLst>
          </p:cNvPr>
          <p:cNvSpPr txBox="1"/>
          <p:nvPr/>
        </p:nvSpPr>
        <p:spPr>
          <a:xfrm>
            <a:off x="2577935" y="1104063"/>
            <a:ext cx="7056419" cy="717376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라이선스는 공식 홈페이지나 폰트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폴더 내 포함된 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LICENSE.txt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</a:p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또는 폰트 파일의 속성에서 확인할 수 있습니다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20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6B960BB-1B76-4044-ABC7-DDD24679D8C1}"/>
              </a:ext>
            </a:extLst>
          </p:cNvPr>
          <p:cNvGrpSpPr/>
          <p:nvPr/>
        </p:nvGrpSpPr>
        <p:grpSpPr>
          <a:xfrm>
            <a:off x="780292" y="3075887"/>
            <a:ext cx="3028680" cy="1516289"/>
            <a:chOff x="780292" y="3181043"/>
            <a:chExt cx="3028680" cy="1516289"/>
          </a:xfrm>
        </p:grpSpPr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12BA6E3C-420C-478F-B319-D785861EB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0292" y="3181043"/>
              <a:ext cx="3028680" cy="1516289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E38C8791-DE83-46F6-A9BF-0C335CAC043F}"/>
                </a:ext>
              </a:extLst>
            </p:cNvPr>
            <p:cNvSpPr/>
            <p:nvPr/>
          </p:nvSpPr>
          <p:spPr>
            <a:xfrm>
              <a:off x="780292" y="3647974"/>
              <a:ext cx="611713" cy="28875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F614B3E-E27E-4F05-872C-A94A285B9C8E}"/>
              </a:ext>
            </a:extLst>
          </p:cNvPr>
          <p:cNvGrpSpPr/>
          <p:nvPr/>
        </p:nvGrpSpPr>
        <p:grpSpPr>
          <a:xfrm>
            <a:off x="4496978" y="3075887"/>
            <a:ext cx="3198044" cy="2635963"/>
            <a:chOff x="4496978" y="3181043"/>
            <a:chExt cx="3198044" cy="2635963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63259402-29FD-404C-A774-65D0C63F6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96979" y="3181043"/>
              <a:ext cx="3198043" cy="2635963"/>
            </a:xfrm>
            <a:prstGeom prst="rect">
              <a:avLst/>
            </a:prstGeom>
          </p:spPr>
        </p:pic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2182CCD-CCE0-43F2-8ECA-6FACE7882CFC}"/>
                </a:ext>
              </a:extLst>
            </p:cNvPr>
            <p:cNvSpPr/>
            <p:nvPr/>
          </p:nvSpPr>
          <p:spPr>
            <a:xfrm>
              <a:off x="4496978" y="3453727"/>
              <a:ext cx="936000" cy="216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601200F-790C-4494-9699-822E453797E5}"/>
              </a:ext>
            </a:extLst>
          </p:cNvPr>
          <p:cNvGrpSpPr/>
          <p:nvPr/>
        </p:nvGrpSpPr>
        <p:grpSpPr>
          <a:xfrm>
            <a:off x="8960008" y="3075887"/>
            <a:ext cx="1886553" cy="2999619"/>
            <a:chOff x="8960008" y="3181043"/>
            <a:chExt cx="1886553" cy="2999619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F4327B4C-1106-4CB6-9808-D9B3FDDE98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960008" y="3181043"/>
              <a:ext cx="1886553" cy="2999619"/>
            </a:xfrm>
            <a:prstGeom prst="rect">
              <a:avLst/>
            </a:prstGeom>
          </p:spPr>
        </p:pic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ED997A2-0E56-496D-80EF-F04D77A3A414}"/>
                </a:ext>
              </a:extLst>
            </p:cNvPr>
            <p:cNvSpPr/>
            <p:nvPr/>
          </p:nvSpPr>
          <p:spPr>
            <a:xfrm>
              <a:off x="8968540" y="4630985"/>
              <a:ext cx="1872000" cy="1440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3" name="모서리가 둥근 직사각형 14">
            <a:extLst>
              <a:ext uri="{FF2B5EF4-FFF2-40B4-BE49-F238E27FC236}">
                <a16:creationId xmlns:a16="http://schemas.microsoft.com/office/drawing/2014/main" id="{7F9C2419-F220-4DCA-AB44-21470F988CB7}"/>
              </a:ext>
            </a:extLst>
          </p:cNvPr>
          <p:cNvSpPr/>
          <p:nvPr/>
        </p:nvSpPr>
        <p:spPr>
          <a:xfrm>
            <a:off x="566567" y="2182010"/>
            <a:ext cx="3369954" cy="480482"/>
          </a:xfrm>
          <a:prstGeom prst="roundRect">
            <a:avLst/>
          </a:prstGeom>
          <a:solidFill>
            <a:srgbClr val="66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폰트의 공식 홈페이지에서 라이선스 정보 확인</a:t>
            </a:r>
          </a:p>
        </p:txBody>
      </p:sp>
      <p:sp>
        <p:nvSpPr>
          <p:cNvPr id="24" name="모서리가 둥근 직사각형 16">
            <a:extLst>
              <a:ext uri="{FF2B5EF4-FFF2-40B4-BE49-F238E27FC236}">
                <a16:creationId xmlns:a16="http://schemas.microsoft.com/office/drawing/2014/main" id="{5F76D6E0-F29D-4F2C-92E7-0C1113FB0038}"/>
              </a:ext>
            </a:extLst>
          </p:cNvPr>
          <p:cNvSpPr/>
          <p:nvPr/>
        </p:nvSpPr>
        <p:spPr>
          <a:xfrm>
            <a:off x="8255478" y="2182010"/>
            <a:ext cx="3425981" cy="480482"/>
          </a:xfrm>
          <a:prstGeom prst="roundRect">
            <a:avLst/>
          </a:prstGeom>
          <a:solidFill>
            <a:srgbClr val="66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spc="-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파일 속성의 </a:t>
            </a:r>
            <a:r>
              <a:rPr lang="en-US" altLang="ko-KR" sz="1300" spc="-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</a:t>
            </a:r>
            <a:r>
              <a:rPr lang="ko-KR" altLang="en-US" sz="1300" spc="-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자세히</a:t>
            </a:r>
            <a:r>
              <a:rPr lang="en-US" altLang="ko-KR" sz="1300" spc="-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“ </a:t>
            </a:r>
            <a:r>
              <a:rPr lang="ko-KR" altLang="en-US" sz="1300" spc="-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탭에서 라이선스 설명 확인</a:t>
            </a:r>
          </a:p>
        </p:txBody>
      </p:sp>
      <p:sp>
        <p:nvSpPr>
          <p:cNvPr id="25" name="모서리가 둥근 직사각형 18">
            <a:extLst>
              <a:ext uri="{FF2B5EF4-FFF2-40B4-BE49-F238E27FC236}">
                <a16:creationId xmlns:a16="http://schemas.microsoft.com/office/drawing/2014/main" id="{EA95B02F-AD5D-4B9E-B153-B3D901ADCA4E}"/>
              </a:ext>
            </a:extLst>
          </p:cNvPr>
          <p:cNvSpPr/>
          <p:nvPr/>
        </p:nvSpPr>
        <p:spPr>
          <a:xfrm>
            <a:off x="4415568" y="2182010"/>
            <a:ext cx="3369954" cy="480483"/>
          </a:xfrm>
          <a:prstGeom prst="roundRect">
            <a:avLst/>
          </a:prstGeom>
          <a:solidFill>
            <a:srgbClr val="669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pc="-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폰트 폴더 내의 </a:t>
            </a:r>
            <a:r>
              <a:rPr lang="en-US" altLang="ko-KR" sz="1400" spc="-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Readme/License </a:t>
            </a:r>
            <a:r>
              <a:rPr lang="ko-KR" altLang="en-US" sz="1400" spc="-10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 확인</a:t>
            </a:r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id="{76F7BF23-894C-4931-8851-D23E6CD1E27A}"/>
              </a:ext>
            </a:extLst>
          </p:cNvPr>
          <p:cNvSpPr/>
          <p:nvPr/>
        </p:nvSpPr>
        <p:spPr>
          <a:xfrm>
            <a:off x="374400" y="1973876"/>
            <a:ext cx="393192" cy="402336"/>
          </a:xfrm>
          <a:prstGeom prst="ellipse">
            <a:avLst/>
          </a:prstGeom>
          <a:solidFill>
            <a:srgbClr val="FFFFFF"/>
          </a:solidFill>
          <a:ln w="41275">
            <a:solidFill>
              <a:srgbClr val="003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endParaRPr lang="ko-KR" altLang="en-US" spc="-1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id="{C9903749-B545-42C7-98A4-6661F88FDE7C}"/>
              </a:ext>
            </a:extLst>
          </p:cNvPr>
          <p:cNvSpPr/>
          <p:nvPr/>
        </p:nvSpPr>
        <p:spPr>
          <a:xfrm>
            <a:off x="4218972" y="1973876"/>
            <a:ext cx="393192" cy="402336"/>
          </a:xfrm>
          <a:prstGeom prst="ellipse">
            <a:avLst/>
          </a:prstGeom>
          <a:solidFill>
            <a:srgbClr val="FFFFFF"/>
          </a:solidFill>
          <a:ln w="41275">
            <a:solidFill>
              <a:srgbClr val="003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</a:t>
            </a:r>
            <a:endParaRPr lang="ko-KR" altLang="en-US" spc="-1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id="{03392BFB-DA24-4282-BEE0-9EA129E014E4}"/>
              </a:ext>
            </a:extLst>
          </p:cNvPr>
          <p:cNvSpPr/>
          <p:nvPr/>
        </p:nvSpPr>
        <p:spPr>
          <a:xfrm>
            <a:off x="8058180" y="1995945"/>
            <a:ext cx="393192" cy="402336"/>
          </a:xfrm>
          <a:prstGeom prst="ellipse">
            <a:avLst/>
          </a:prstGeom>
          <a:solidFill>
            <a:srgbClr val="FFFFFF"/>
          </a:solidFill>
          <a:ln w="41275">
            <a:solidFill>
              <a:srgbClr val="00356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pc="-100">
                <a:solidFill>
                  <a:schemeClr val="tx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</a:t>
            </a:r>
            <a:endParaRPr lang="ko-KR" altLang="en-US" spc="-100">
              <a:solidFill>
                <a:schemeClr val="tx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29" name="표 2">
            <a:extLst>
              <a:ext uri="{FF2B5EF4-FFF2-40B4-BE49-F238E27FC236}">
                <a16:creationId xmlns:a16="http://schemas.microsoft.com/office/drawing/2014/main" id="{EA67DB16-7804-4753-B0D6-4FC15C8C1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624473"/>
              </p:ext>
            </p:extLst>
          </p:nvPr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pic>
        <p:nvPicPr>
          <p:cNvPr id="2" name="40페이지">
            <a:hlinkClick r:id="" action="ppaction://media"/>
            <a:extLst>
              <a:ext uri="{FF2B5EF4-FFF2-40B4-BE49-F238E27FC236}">
                <a16:creationId xmlns:a16="http://schemas.microsoft.com/office/drawing/2014/main" id="{A0385936-03CF-4B37-BC1E-39B5BA3260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549275" y="31781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191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267D9D1-BC49-4EB6-9E99-BAD492E4F97F}"/>
              </a:ext>
            </a:extLst>
          </p:cNvPr>
          <p:cNvSpPr txBox="1"/>
          <p:nvPr/>
        </p:nvSpPr>
        <p:spPr>
          <a:xfrm>
            <a:off x="2857667" y="1104063"/>
            <a:ext cx="6496971" cy="717376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참고로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사내의 한 부서에서 폰트 라이선스를 구매했다고 해서 </a:t>
            </a:r>
            <a:endParaRPr lang="en-US" altLang="ko-KR" sz="20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그 폰트를 사내의 모든 프로젝트에서 사용할 수 있는 것은 아닙니다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3193EC36-D562-43BA-B0CD-A907F2FFB6A6}"/>
              </a:ext>
            </a:extLst>
          </p:cNvPr>
          <p:cNvSpPr/>
          <p:nvPr/>
        </p:nvSpPr>
        <p:spPr>
          <a:xfrm>
            <a:off x="2189988" y="2939796"/>
            <a:ext cx="2034540" cy="1650492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1372165B-887F-4C79-8E01-6847328EF839}"/>
              </a:ext>
            </a:extLst>
          </p:cNvPr>
          <p:cNvSpPr/>
          <p:nvPr/>
        </p:nvSpPr>
        <p:spPr>
          <a:xfrm>
            <a:off x="5078730" y="2939796"/>
            <a:ext cx="2034540" cy="1650492"/>
          </a:xfrm>
          <a:prstGeom prst="round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38DB2879-35B8-4864-8D2E-5290002B26D1}"/>
              </a:ext>
            </a:extLst>
          </p:cNvPr>
          <p:cNvSpPr/>
          <p:nvPr/>
        </p:nvSpPr>
        <p:spPr>
          <a:xfrm>
            <a:off x="7967472" y="2939796"/>
            <a:ext cx="2034540" cy="1650492"/>
          </a:xfrm>
          <a:prstGeom prst="roundRect">
            <a:avLst/>
          </a:prstGeom>
          <a:solidFill>
            <a:srgbClr val="A1EF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11520C69-9D1B-439C-9AE8-14C486049DE7}"/>
              </a:ext>
            </a:extLst>
          </p:cNvPr>
          <p:cNvSpPr/>
          <p:nvPr/>
        </p:nvSpPr>
        <p:spPr>
          <a:xfrm>
            <a:off x="2734532" y="2548785"/>
            <a:ext cx="94545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6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A Project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E849D972-5DB4-4EEE-BB88-5C2141819E2B}"/>
              </a:ext>
            </a:extLst>
          </p:cNvPr>
          <p:cNvSpPr/>
          <p:nvPr/>
        </p:nvSpPr>
        <p:spPr>
          <a:xfrm>
            <a:off x="5623274" y="2548785"/>
            <a:ext cx="93743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6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B Project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5D7C41D-671C-4548-9C19-0938FF4258D4}"/>
              </a:ext>
            </a:extLst>
          </p:cNvPr>
          <p:cNvSpPr/>
          <p:nvPr/>
        </p:nvSpPr>
        <p:spPr>
          <a:xfrm>
            <a:off x="8512016" y="2548785"/>
            <a:ext cx="93904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6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Times New Roman" panose="02020603050405020304" pitchFamily="18" charset="0"/>
              </a:rPr>
              <a:t>C Project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563344-97A4-422C-83BC-FD406E55C1C3}"/>
              </a:ext>
            </a:extLst>
          </p:cNvPr>
          <p:cNvSpPr txBox="1"/>
          <p:nvPr/>
        </p:nvSpPr>
        <p:spPr>
          <a:xfrm>
            <a:off x="2841774" y="3625837"/>
            <a:ext cx="730969" cy="278410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상용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</a:t>
            </a:r>
            <a:endParaRPr lang="en-US" altLang="ko-KR" sz="1600" spc="-100">
              <a:ln w="0">
                <a:solidFill>
                  <a:schemeClr val="tx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160FBB1-1DCC-495D-BE2B-1937FE792F17}"/>
              </a:ext>
            </a:extLst>
          </p:cNvPr>
          <p:cNvSpPr txBox="1"/>
          <p:nvPr/>
        </p:nvSpPr>
        <p:spPr>
          <a:xfrm>
            <a:off x="5726507" y="3625837"/>
            <a:ext cx="730969" cy="278410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상용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</a:t>
            </a:r>
            <a:endParaRPr lang="en-US" altLang="ko-KR" sz="1600" spc="-100">
              <a:ln w="0">
                <a:solidFill>
                  <a:schemeClr val="tx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A23FA3E-2006-4276-AB5C-A36E29D9191F}"/>
              </a:ext>
            </a:extLst>
          </p:cNvPr>
          <p:cNvSpPr txBox="1"/>
          <p:nvPr/>
        </p:nvSpPr>
        <p:spPr>
          <a:xfrm>
            <a:off x="8619258" y="3625837"/>
            <a:ext cx="730969" cy="278410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상용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구매</a:t>
            </a:r>
            <a:endParaRPr lang="en-US" altLang="ko-KR" sz="1600" spc="-100">
              <a:ln w="0">
                <a:solidFill>
                  <a:schemeClr val="tx1">
                    <a:alpha val="0"/>
                  </a:schemeClr>
                </a:solidFill>
              </a:ln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15" name="표 2">
            <a:extLst>
              <a:ext uri="{FF2B5EF4-FFF2-40B4-BE49-F238E27FC236}">
                <a16:creationId xmlns:a16="http://schemas.microsoft.com/office/drawing/2014/main" id="{3B4C11AA-7A6F-4F7A-8402-2BF36849E0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460843"/>
              </p:ext>
            </p:extLst>
          </p:nvPr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pic>
        <p:nvPicPr>
          <p:cNvPr id="5" name="40페이지">
            <a:hlinkClick r:id="" action="ppaction://media"/>
            <a:extLst>
              <a:ext uri="{FF2B5EF4-FFF2-40B4-BE49-F238E27FC236}">
                <a16:creationId xmlns:a16="http://schemas.microsoft.com/office/drawing/2014/main" id="{9DD2136D-8A7E-48FA-83D5-BAB5CBE9B9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584730" y="3225800"/>
            <a:ext cx="406401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19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7D081568-5124-4DA5-8587-092AB91AB6F0}"/>
              </a:ext>
            </a:extLst>
          </p:cNvPr>
          <p:cNvCxnSpPr>
            <a:stCxn id="16" idx="2"/>
          </p:cNvCxnSpPr>
          <p:nvPr/>
        </p:nvCxnSpPr>
        <p:spPr>
          <a:xfrm>
            <a:off x="6096000" y="3879360"/>
            <a:ext cx="0" cy="1821924"/>
          </a:xfrm>
          <a:prstGeom prst="line">
            <a:avLst/>
          </a:prstGeom>
          <a:ln w="28575">
            <a:prstDash val="lgDash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5" name="표 2">
            <a:extLst>
              <a:ext uri="{FF2B5EF4-FFF2-40B4-BE49-F238E27FC236}">
                <a16:creationId xmlns:a16="http://schemas.microsoft.com/office/drawing/2014/main" id="{B9F5A815-09FE-4CAC-82F4-2B7359E812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3270014"/>
              </p:ext>
            </p:extLst>
          </p:nvPr>
        </p:nvGraphicFramePr>
        <p:xfrm>
          <a:off x="0" y="97510"/>
          <a:ext cx="12191998" cy="584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1714">
                  <a:extLst>
                    <a:ext uri="{9D8B030D-6E8A-4147-A177-3AD203B41FA5}">
                      <a16:colId xmlns:a16="http://schemas.microsoft.com/office/drawing/2014/main" val="313773114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254979589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574205934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012281462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624094128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1715922070"/>
                    </a:ext>
                  </a:extLst>
                </a:gridCol>
                <a:gridCol w="1741714">
                  <a:extLst>
                    <a:ext uri="{9D8B030D-6E8A-4147-A177-3AD203B41FA5}">
                      <a16:colId xmlns:a16="http://schemas.microsoft.com/office/drawing/2014/main" val="3115272990"/>
                    </a:ext>
                  </a:extLst>
                </a:gridCol>
              </a:tblGrid>
              <a:tr h="16622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오픈소스의 개념</a:t>
                      </a:r>
                    </a:p>
                  </a:txBody>
                  <a:tcPr marT="18000" marB="18000"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의무사항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5254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위반 사례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주요 오픈소스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Creative Commons</a:t>
                      </a: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폰트 라이선스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오픈소스 라이선스의</a:t>
                      </a:r>
                      <a:endParaRPr lang="en-US" altLang="ko-KR" sz="14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400" spc="-100" baseline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변화</a:t>
                      </a:r>
                    </a:p>
                  </a:txBody>
                  <a:tcPr marT="18000" marB="18000"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348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" spc="-100" baseline="0">
                        <a:solidFill>
                          <a:schemeClr val="accent4">
                            <a:lumMod val="60000"/>
                            <a:lumOff val="40000"/>
                          </a:schemeClr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5254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356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98790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267D9D1-BC49-4EB6-9E99-BAD492E4F97F}"/>
              </a:ext>
            </a:extLst>
          </p:cNvPr>
          <p:cNvSpPr txBox="1"/>
          <p:nvPr/>
        </p:nvSpPr>
        <p:spPr>
          <a:xfrm>
            <a:off x="928475" y="1104063"/>
            <a:ext cx="10355399" cy="717376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기능 추가 등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소스코드가 변경되면서 오픈소스 라이선스가 변경되는 경우도 있습니다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algn="ctr">
              <a:lnSpc>
                <a:spcPct val="120000"/>
              </a:lnSpc>
            </a:pP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사용한 오픈소스 버전에 따라 적용되는 라이선스가 달라질 수 있으니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사용한 버전을 꼭 확인해야 합니다</a:t>
            </a: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75286DB-AC94-44CC-A277-019B53B5456E}"/>
              </a:ext>
            </a:extLst>
          </p:cNvPr>
          <p:cNvGrpSpPr/>
          <p:nvPr/>
        </p:nvGrpSpPr>
        <p:grpSpPr>
          <a:xfrm>
            <a:off x="4385872" y="2393425"/>
            <a:ext cx="3420256" cy="1485935"/>
            <a:chOff x="4288136" y="2724640"/>
            <a:chExt cx="3420256" cy="1485935"/>
          </a:xfrm>
        </p:grpSpPr>
        <p:sp>
          <p:nvSpPr>
            <p:cNvPr id="16" name="모서리가 둥근 직사각형 1">
              <a:extLst>
                <a:ext uri="{FF2B5EF4-FFF2-40B4-BE49-F238E27FC236}">
                  <a16:creationId xmlns:a16="http://schemas.microsoft.com/office/drawing/2014/main" id="{81760F43-2ABC-4B4C-8197-301A87965342}"/>
                </a:ext>
              </a:extLst>
            </p:cNvPr>
            <p:cNvSpPr/>
            <p:nvPr/>
          </p:nvSpPr>
          <p:spPr>
            <a:xfrm>
              <a:off x="4288136" y="2724640"/>
              <a:ext cx="3420256" cy="1485935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b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pic>
          <p:nvPicPr>
            <p:cNvPr id="1026" name="Picture 2" descr="OpenSSL 3.0은 새로운 FIPS 모듈, 라이선스 변경 등을 통해 도착 | 리눅스 중독자">
              <a:extLst>
                <a:ext uri="{FF2B5EF4-FFF2-40B4-BE49-F238E27FC236}">
                  <a16:creationId xmlns:a16="http://schemas.microsoft.com/office/drawing/2014/main" id="{3ABAC6EF-3BD7-454E-9AB7-3FCBD2008FC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74264" y="3051047"/>
              <a:ext cx="3048000" cy="833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F25C86A8-D17C-4E14-96DB-B08249ACDE57}"/>
              </a:ext>
            </a:extLst>
          </p:cNvPr>
          <p:cNvSpPr txBox="1"/>
          <p:nvPr/>
        </p:nvSpPr>
        <p:spPr>
          <a:xfrm>
            <a:off x="5509302" y="4284280"/>
            <a:ext cx="1173398" cy="348044"/>
          </a:xfrm>
          <a:prstGeom prst="rect">
            <a:avLst/>
          </a:prstGeom>
          <a:solidFill>
            <a:srgbClr val="003569"/>
          </a:solidFill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v3.0.0 </a:t>
            </a:r>
            <a:r>
              <a:rPr lang="ko-KR" altLang="en-US" sz="20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4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이후</a:t>
            </a:r>
            <a:endParaRPr lang="en-US" altLang="ko-KR" sz="2000" spc="-100">
              <a:ln w="0">
                <a:solidFill>
                  <a:schemeClr val="tx1">
                    <a:alpha val="0"/>
                  </a:schemeClr>
                </a:solidFill>
              </a:ln>
              <a:solidFill>
                <a:schemeClr val="accent4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7A7334-6DA8-49BD-A811-D60B64F3948E}"/>
              </a:ext>
            </a:extLst>
          </p:cNvPr>
          <p:cNvSpPr txBox="1"/>
          <p:nvPr/>
        </p:nvSpPr>
        <p:spPr>
          <a:xfrm>
            <a:off x="4129228" y="4997512"/>
            <a:ext cx="1455527" cy="27841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OpenSSL License</a:t>
            </a:r>
          </a:p>
        </p:txBody>
      </p:sp>
      <p:sp>
        <p:nvSpPr>
          <p:cNvPr id="23" name="오른쪽 화살표 14">
            <a:extLst>
              <a:ext uri="{FF2B5EF4-FFF2-40B4-BE49-F238E27FC236}">
                <a16:creationId xmlns:a16="http://schemas.microsoft.com/office/drawing/2014/main" id="{BD81E6B8-5F3E-44FB-983E-0CD1519227EE}"/>
              </a:ext>
            </a:extLst>
          </p:cNvPr>
          <p:cNvSpPr/>
          <p:nvPr/>
        </p:nvSpPr>
        <p:spPr>
          <a:xfrm flipH="1">
            <a:off x="3730246" y="4236462"/>
            <a:ext cx="1893311" cy="484632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4" name="오른쪽 화살표 14">
            <a:extLst>
              <a:ext uri="{FF2B5EF4-FFF2-40B4-BE49-F238E27FC236}">
                <a16:creationId xmlns:a16="http://schemas.microsoft.com/office/drawing/2014/main" id="{D4C56250-EE5A-4F27-8816-08950D5DCB03}"/>
              </a:ext>
            </a:extLst>
          </p:cNvPr>
          <p:cNvSpPr/>
          <p:nvPr/>
        </p:nvSpPr>
        <p:spPr>
          <a:xfrm>
            <a:off x="6673344" y="4231157"/>
            <a:ext cx="1893311" cy="484632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pc="-10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9EA1909-0E73-4A07-ACD2-223E74EB96D3}"/>
              </a:ext>
            </a:extLst>
          </p:cNvPr>
          <p:cNvSpPr txBox="1"/>
          <p:nvPr/>
        </p:nvSpPr>
        <p:spPr>
          <a:xfrm>
            <a:off x="6673344" y="5001918"/>
            <a:ext cx="1624420" cy="278410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Apache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</a:t>
            </a:r>
            <a:r>
              <a:rPr lang="ko-KR" altLang="en-US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spc="-100">
                <a:ln w="0">
                  <a:solidFill>
                    <a:schemeClr val="tx1">
                      <a:alpha val="0"/>
                    </a:schemeClr>
                  </a:solidFill>
                </a:ln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2.0</a:t>
            </a:r>
          </a:p>
        </p:txBody>
      </p:sp>
      <p:pic>
        <p:nvPicPr>
          <p:cNvPr id="4" name="42페이지">
            <a:hlinkClick r:id="" action="ppaction://media"/>
            <a:extLst>
              <a:ext uri="{FF2B5EF4-FFF2-40B4-BE49-F238E27FC236}">
                <a16:creationId xmlns:a16="http://schemas.microsoft.com/office/drawing/2014/main" id="{AC750AD6-D052-4E09-B226-45B540E2F0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517525" y="31654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20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1210</Words>
  <Application>Microsoft Office PowerPoint</Application>
  <PresentationFormat>와이드스크린</PresentationFormat>
  <Paragraphs>271</Paragraphs>
  <Slides>14</Slides>
  <Notes>13</Notes>
  <HiddenSlides>0</HiddenSlides>
  <MMClips>13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나눔스퀘어 Bold</vt:lpstr>
      <vt:lpstr>나눔스퀘어 ExtraBold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한지호(HAN JI HO)(yulica37)</dc:creator>
  <cp:lastModifiedBy>한지호(HAN JI HO)(yulica37)</cp:lastModifiedBy>
  <cp:revision>1</cp:revision>
  <dcterms:created xsi:type="dcterms:W3CDTF">2020-03-26T02:19:28Z</dcterms:created>
  <dcterms:modified xsi:type="dcterms:W3CDTF">2021-12-16T04:38:46Z</dcterms:modified>
</cp:coreProperties>
</file>

<file path=docProps/thumbnail.jpeg>
</file>